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embeddings/oleObject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4" r:id="rId9"/>
    <p:sldId id="263" r:id="rId10"/>
    <p:sldId id="265" r:id="rId11"/>
    <p:sldId id="268" r:id="rId12"/>
    <p:sldId id="267" r:id="rId13"/>
    <p:sldId id="266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 autoAdjust="0"/>
    <p:restoredTop sz="94576" autoAdjust="0"/>
  </p:normalViewPr>
  <p:slideViewPr>
    <p:cSldViewPr snapToGrid="0" snapToObjects="1">
      <p:cViewPr varScale="1">
        <p:scale>
          <a:sx n="98" d="100"/>
          <a:sy n="98" d="100"/>
        </p:scale>
        <p:origin x="-856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4FAE3-CA4D-9D4F-B195-B354F6E15A96}" type="datetimeFigureOut">
              <a:rPr lang="en-US" smtClean="0"/>
              <a:t>8/5/13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0281A-C58E-A849-911A-FF48C8E60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038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4FAE3-CA4D-9D4F-B195-B354F6E15A96}" type="datetimeFigureOut">
              <a:rPr lang="en-US" smtClean="0"/>
              <a:t>8/5/13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0281A-C58E-A849-911A-FF48C8E60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542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4FAE3-CA4D-9D4F-B195-B354F6E15A96}" type="datetimeFigureOut">
              <a:rPr lang="en-US" smtClean="0"/>
              <a:t>8/5/13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0281A-C58E-A849-911A-FF48C8E60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090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4FAE3-CA4D-9D4F-B195-B354F6E15A96}" type="datetimeFigureOut">
              <a:rPr lang="en-US" smtClean="0"/>
              <a:t>8/5/13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0281A-C58E-A849-911A-FF48C8E60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775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4FAE3-CA4D-9D4F-B195-B354F6E15A96}" type="datetimeFigureOut">
              <a:rPr lang="en-US" smtClean="0"/>
              <a:t>8/5/13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0281A-C58E-A849-911A-FF48C8E60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827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4FAE3-CA4D-9D4F-B195-B354F6E15A96}" type="datetimeFigureOut">
              <a:rPr lang="en-US" smtClean="0"/>
              <a:t>8/5/13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0281A-C58E-A849-911A-FF48C8E60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26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4FAE3-CA4D-9D4F-B195-B354F6E15A96}" type="datetimeFigureOut">
              <a:rPr lang="en-US" smtClean="0"/>
              <a:t>8/5/13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0281A-C58E-A849-911A-FF48C8E60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904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4FAE3-CA4D-9D4F-B195-B354F6E15A96}" type="datetimeFigureOut">
              <a:rPr lang="en-US" smtClean="0"/>
              <a:t>8/5/13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0281A-C58E-A849-911A-FF48C8E60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10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4FAE3-CA4D-9D4F-B195-B354F6E15A96}" type="datetimeFigureOut">
              <a:rPr lang="en-US" smtClean="0"/>
              <a:t>8/5/13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0281A-C58E-A849-911A-FF48C8E60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708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4FAE3-CA4D-9D4F-B195-B354F6E15A96}" type="datetimeFigureOut">
              <a:rPr lang="en-US" smtClean="0"/>
              <a:t>8/5/13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0281A-C58E-A849-911A-FF48C8E60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353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4FAE3-CA4D-9D4F-B195-B354F6E15A96}" type="datetimeFigureOut">
              <a:rPr lang="en-US" smtClean="0"/>
              <a:t>8/5/13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0281A-C58E-A849-911A-FF48C8E60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765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0"/>
              </a:schemeClr>
            </a:gs>
            <a:gs pos="19000">
              <a:srgbClr val="FFFF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F4FAE3-CA4D-9D4F-B195-B354F6E15A96}" type="datetimeFigureOut">
              <a:rPr lang="en-US" smtClean="0"/>
              <a:t>8/5/13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0281A-C58E-A849-911A-FF48C8E60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213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package" Target="../embeddings/Microsoft_Word_Document1.docx"/><Relationship Id="rId5" Type="http://schemas.openxmlformats.org/officeDocument/2006/relationships/image" Target="../media/image4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49595"/>
            <a:ext cx="7772400" cy="4534279"/>
          </a:xfrm>
        </p:spPr>
        <p:txBody>
          <a:bodyPr/>
          <a:lstStyle/>
          <a:p>
            <a:r>
              <a:rPr lang="en-US" dirty="0" smtClean="0"/>
              <a:t> Experiment Minerals</a:t>
            </a:r>
            <a:br>
              <a:rPr lang="en-US" dirty="0" smtClean="0"/>
            </a:br>
            <a:r>
              <a:rPr lang="en-US" dirty="0" smtClean="0"/>
              <a:t>&amp;</a:t>
            </a:r>
            <a:br>
              <a:rPr lang="en-US" dirty="0" smtClean="0"/>
            </a:br>
            <a:r>
              <a:rPr lang="en-US" dirty="0" smtClean="0"/>
              <a:t>Their Properties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350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Komatiite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High degree partial melts of Peridotite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Ultramafic/Volcanic Specimen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Samples are rare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090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Peridotite</a:t>
            </a:r>
            <a:endParaRPr lang="en-US" dirty="0"/>
          </a:p>
        </p:txBody>
      </p:sp>
      <p:sp>
        <p:nvSpPr>
          <p:cNvPr id="2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 smtClean="0"/>
              <a:t>Ultramafic/Plutonic Specimen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Samples are abundant and easily accessible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669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788682" y="1507027"/>
            <a:ext cx="2410435" cy="7076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i="1" dirty="0" smtClean="0"/>
              <a:t>Peridotite </a:t>
            </a:r>
            <a:endParaRPr lang="en-US" sz="2800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639486"/>
            <a:ext cx="1536700" cy="38608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1403065" y="2598521"/>
            <a:ext cx="0" cy="386080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8956" y="2235951"/>
            <a:ext cx="2489200" cy="427990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4577009" y="1564595"/>
            <a:ext cx="0" cy="5038531"/>
          </a:xfrm>
          <a:prstGeom prst="line">
            <a:avLst/>
          </a:prstGeom>
          <a:ln>
            <a:solidFill>
              <a:srgbClr val="000000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921578" y="2458768"/>
            <a:ext cx="2408219" cy="0"/>
          </a:xfrm>
          <a:prstGeom prst="line">
            <a:avLst/>
          </a:prstGeom>
          <a:ln w="3175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921578" y="2072090"/>
            <a:ext cx="2408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1             2           3    </a:t>
            </a:r>
            <a:endParaRPr lang="en-US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5795781" y="1507028"/>
            <a:ext cx="2410435" cy="7076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i="1" dirty="0" smtClean="0"/>
              <a:t>Komatiite </a:t>
            </a:r>
            <a:endParaRPr lang="en-US" sz="2800" i="1" dirty="0"/>
          </a:p>
        </p:txBody>
      </p:sp>
      <p:sp>
        <p:nvSpPr>
          <p:cNvPr id="23" name="TextBox 22"/>
          <p:cNvSpPr txBox="1"/>
          <p:nvPr/>
        </p:nvSpPr>
        <p:spPr>
          <a:xfrm>
            <a:off x="1522907" y="580648"/>
            <a:ext cx="61082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Composition Comparison</a:t>
            </a:r>
            <a:endParaRPr lang="en-US" sz="3200" dirty="0"/>
          </a:p>
        </p:txBody>
      </p:sp>
      <p:sp>
        <p:nvSpPr>
          <p:cNvPr id="25" name="TextBox 24"/>
          <p:cNvSpPr txBox="1"/>
          <p:nvPr/>
        </p:nvSpPr>
        <p:spPr>
          <a:xfrm>
            <a:off x="203692" y="2598521"/>
            <a:ext cx="584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20891" y="4644749"/>
            <a:ext cx="940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07236" y="3182689"/>
            <a:ext cx="940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20891" y="4959461"/>
            <a:ext cx="940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03692" y="3784512"/>
            <a:ext cx="940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684286" y="3413410"/>
            <a:ext cx="940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84286" y="5014081"/>
            <a:ext cx="940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684286" y="2598521"/>
            <a:ext cx="940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84286" y="4621572"/>
            <a:ext cx="940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684286" y="3782742"/>
            <a:ext cx="940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88199" y="6663138"/>
            <a:ext cx="34114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http://</a:t>
            </a:r>
            <a:r>
              <a:rPr lang="en-US" sz="800" dirty="0" err="1" smtClean="0"/>
              <a:t>www.geol.umd.edu</a:t>
            </a:r>
            <a:r>
              <a:rPr lang="en-US" sz="800" dirty="0" smtClean="0"/>
              <a:t>/~</a:t>
            </a:r>
            <a:r>
              <a:rPr lang="en-US" sz="800" dirty="0" err="1" smtClean="0"/>
              <a:t>rudnick</a:t>
            </a:r>
            <a:r>
              <a:rPr lang="en-US" sz="800" dirty="0" smtClean="0"/>
              <a:t>/Webpage/Eggins_1998_EPSL.pdf</a:t>
            </a:r>
            <a:endParaRPr lang="en-US" sz="800" dirty="0"/>
          </a:p>
        </p:txBody>
      </p:sp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4947181"/>
              </p:ext>
            </p:extLst>
          </p:nvPr>
        </p:nvGraphicFramePr>
        <p:xfrm>
          <a:off x="5036167" y="2477052"/>
          <a:ext cx="3299682" cy="3693699"/>
        </p:xfrm>
        <a:graphic>
          <a:graphicData uri="http://schemas.openxmlformats.org/drawingml/2006/table">
            <a:tbl>
              <a:tblPr/>
              <a:tblGrid>
                <a:gridCol w="1078743"/>
                <a:gridCol w="740313"/>
                <a:gridCol w="740313"/>
                <a:gridCol w="740313"/>
              </a:tblGrid>
              <a:tr h="41041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SiO</a:t>
                      </a:r>
                      <a:r>
                        <a:rPr lang="en-US" sz="2000" b="0" i="0" u="none" strike="noStrike" baseline="-250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46.80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49.40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47.20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041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TiO</a:t>
                      </a:r>
                      <a:r>
                        <a:rPr lang="en-US" sz="2000" b="0" i="0" u="none" strike="noStrike" baseline="-250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0.38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041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</a:t>
                      </a:r>
                      <a:r>
                        <a:rPr lang="en-US" sz="2000" b="0" i="0" u="none" strike="noStrike" baseline="-250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</a:t>
                      </a:r>
                      <a:r>
                        <a:rPr lang="en-US" sz="2000" b="0" i="0" u="none" strike="noStrike" baseline="-250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4.43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7.60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4.61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041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FeO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(tot)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11.45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5.40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8.30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041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MnO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041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MgO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30.28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30.80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34.80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041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CaO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5.78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5.40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3.73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041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Na</a:t>
                      </a:r>
                      <a:r>
                        <a:rPr lang="en-US" sz="2000" b="0" i="0" u="none" strike="noStrike" baseline="-250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</a:t>
                      </a:r>
                      <a:endParaRPr lang="en-US" sz="20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0.34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041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</a:t>
                      </a:r>
                      <a:r>
                        <a:rPr lang="en-US" sz="2000" b="0" i="0" u="none" strike="noStrike" baseline="-250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5730986" y="2292386"/>
            <a:ext cx="3805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40" name="Straight Connector 39"/>
          <p:cNvCxnSpPr/>
          <p:nvPr/>
        </p:nvCxnSpPr>
        <p:spPr>
          <a:xfrm>
            <a:off x="6123967" y="2458768"/>
            <a:ext cx="12959" cy="3903590"/>
          </a:xfrm>
          <a:prstGeom prst="line">
            <a:avLst/>
          </a:prstGeom>
          <a:ln w="3175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684286" y="6663138"/>
            <a:ext cx="34114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 smtClean="0"/>
              <a:t>Komatiite </a:t>
            </a:r>
            <a:r>
              <a:rPr lang="en-US" sz="800" dirty="0" smtClean="0"/>
              <a:t>Nicholas Arndt</a:t>
            </a:r>
            <a:endParaRPr lang="en-US" sz="800" i="1" dirty="0"/>
          </a:p>
        </p:txBody>
      </p:sp>
    </p:spTree>
    <p:extLst>
      <p:ext uri="{BB962C8B-B14F-4D97-AF65-F5344CB8AC3E}">
        <p14:creationId xmlns:p14="http://schemas.microsoft.com/office/powerpoint/2010/main" val="2078686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Eruption Temperature slightly above 1650˚C</a:t>
            </a:r>
          </a:p>
          <a:p>
            <a:endParaRPr lang="en-US" sz="2400" dirty="0"/>
          </a:p>
          <a:p>
            <a:r>
              <a:rPr lang="en-US" sz="2400" dirty="0" smtClean="0"/>
              <a:t>“Komatiite liquids have extreme chemical compositions, being very rich in </a:t>
            </a:r>
            <a:r>
              <a:rPr lang="en-US" sz="2400" dirty="0" err="1" smtClean="0"/>
              <a:t>MgO</a:t>
            </a:r>
            <a:r>
              <a:rPr lang="en-US" sz="2400" dirty="0" smtClean="0"/>
              <a:t> and poor in SiO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and Al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”</a:t>
            </a:r>
          </a:p>
          <a:p>
            <a:endParaRPr lang="en-US" sz="2400" dirty="0" smtClean="0"/>
          </a:p>
          <a:p>
            <a:r>
              <a:rPr lang="en-US" sz="2400" dirty="0" err="1" smtClean="0"/>
              <a:t>T</a:t>
            </a:r>
            <a:r>
              <a:rPr lang="en-US" sz="2400" baseline="-25000" dirty="0" err="1" smtClean="0"/>
              <a:t>liq</a:t>
            </a:r>
            <a:r>
              <a:rPr lang="en-US" sz="2400" baseline="-25000" dirty="0" smtClean="0"/>
              <a:t> </a:t>
            </a:r>
            <a:r>
              <a:rPr lang="en-US" sz="2400" dirty="0" smtClean="0"/>
              <a:t>= </a:t>
            </a:r>
            <a:r>
              <a:rPr lang="en-US" sz="2400" dirty="0" err="1" smtClean="0"/>
              <a:t>MgO</a:t>
            </a:r>
            <a:r>
              <a:rPr lang="en-US" sz="2400" baseline="-25000" dirty="0" err="1" smtClean="0"/>
              <a:t>liq</a:t>
            </a:r>
            <a:r>
              <a:rPr lang="en-US" sz="2400" baseline="-25000" dirty="0" smtClean="0"/>
              <a:t> </a:t>
            </a:r>
            <a:r>
              <a:rPr lang="en-US" sz="2400" dirty="0" smtClean="0"/>
              <a:t>× 20 + 1000</a:t>
            </a:r>
          </a:p>
          <a:p>
            <a:pPr lvl="1"/>
            <a:r>
              <a:rPr lang="en-US" sz="2400" dirty="0" err="1" smtClean="0"/>
              <a:t>MgO</a:t>
            </a:r>
            <a:r>
              <a:rPr lang="en-US" sz="2400" baseline="-25000" dirty="0" err="1" smtClean="0"/>
              <a:t>liq</a:t>
            </a:r>
            <a:r>
              <a:rPr lang="en-US" sz="2400" dirty="0" smtClean="0"/>
              <a:t> in weight per cent</a:t>
            </a:r>
          </a:p>
          <a:p>
            <a:pPr lvl="1"/>
            <a:r>
              <a:rPr lang="en-US" sz="2400" dirty="0" smtClean="0"/>
              <a:t>at 1 </a:t>
            </a:r>
            <a:r>
              <a:rPr lang="en-US" sz="2400" dirty="0" err="1" smtClean="0"/>
              <a:t>atm</a:t>
            </a:r>
            <a:endParaRPr lang="en-US" sz="2400" dirty="0" smtClean="0"/>
          </a:p>
          <a:p>
            <a:pPr lvl="1"/>
            <a:r>
              <a:rPr lang="en-US" sz="2400" dirty="0" err="1" smtClean="0"/>
              <a:t>T</a:t>
            </a:r>
            <a:r>
              <a:rPr lang="en-US" sz="2400" baseline="-25000" dirty="0" err="1" smtClean="0"/>
              <a:t>liq</a:t>
            </a:r>
            <a:r>
              <a:rPr lang="en-US" sz="2400" dirty="0"/>
              <a:t> </a:t>
            </a:r>
            <a:r>
              <a:rPr lang="en-US" sz="2400" dirty="0" smtClean="0"/>
              <a:t>in ˚C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88199" y="6663138"/>
            <a:ext cx="34114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 smtClean="0"/>
              <a:t>Komatiite </a:t>
            </a:r>
            <a:r>
              <a:rPr lang="en-US" sz="800" dirty="0" smtClean="0"/>
              <a:t>Nicholas Arndt</a:t>
            </a:r>
            <a:endParaRPr lang="en-US" sz="8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803440" y="446216"/>
            <a:ext cx="754197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+mj-lt"/>
              </a:rPr>
              <a:t>Liquid Komatiite</a:t>
            </a:r>
            <a:endParaRPr lang="en-US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10801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7638"/>
            <a:ext cx="9144000" cy="420078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8199" y="6663138"/>
            <a:ext cx="34114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http://</a:t>
            </a:r>
            <a:r>
              <a:rPr lang="en-US" sz="800" dirty="0" err="1" smtClean="0"/>
              <a:t>www.itg.cam.ac.uk</a:t>
            </a:r>
            <a:r>
              <a:rPr lang="en-US" sz="800" dirty="0" smtClean="0"/>
              <a:t>/people/</a:t>
            </a:r>
            <a:r>
              <a:rPr lang="en-US" sz="800" dirty="0" err="1" smtClean="0"/>
              <a:t>heh</a:t>
            </a:r>
            <a:r>
              <a:rPr lang="en-US" sz="800" dirty="0" smtClean="0"/>
              <a:t>/Paper66.pdf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037965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Constituent Vapor Pressures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1090787"/>
              </p:ext>
            </p:extLst>
          </p:nvPr>
        </p:nvGraphicFramePr>
        <p:xfrm>
          <a:off x="856496" y="1810266"/>
          <a:ext cx="7412216" cy="40078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Document" r:id="rId4" imgW="6083300" imgH="3289300" progId="Word.Document.12">
                  <p:embed/>
                </p:oleObj>
              </mc:Choice>
              <mc:Fallback>
                <p:oleObj name="Document" r:id="rId4" imgW="6083300" imgH="32893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56496" y="1810266"/>
                        <a:ext cx="7412216" cy="40078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7460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3517" y="1168671"/>
            <a:ext cx="8229600" cy="457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7225" y="544234"/>
            <a:ext cx="1376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Rock Sample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502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7370" y="838121"/>
            <a:ext cx="8049260" cy="59074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5390" y="479444"/>
            <a:ext cx="1711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Deposition on Si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573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2546" y="1541996"/>
            <a:ext cx="8650324" cy="393370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5689" y="596066"/>
            <a:ext cx="17911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Deposition on Cu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554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 t="1637" b="1637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70559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Deposition on </a:t>
            </a:r>
            <a:r>
              <a:rPr lang="en-US" dirty="0" err="1" smtClean="0"/>
              <a:t>GaAs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677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 of Water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“At high pressures, volatiles are soluble in silicate liquid and their presence depresses the </a:t>
            </a:r>
            <a:r>
              <a:rPr lang="en-US" dirty="0" err="1" smtClean="0"/>
              <a:t>liquidus</a:t>
            </a:r>
            <a:r>
              <a:rPr lang="en-US" dirty="0" smtClean="0"/>
              <a:t> by roughly 10˚C for each per cent of dissolved H</a:t>
            </a:r>
            <a:r>
              <a:rPr lang="en-US" baseline="-25000" dirty="0" smtClean="0"/>
              <a:t>2</a:t>
            </a:r>
            <a:r>
              <a:rPr lang="en-US" dirty="0" smtClean="0"/>
              <a:t>O or CO</a:t>
            </a:r>
            <a:r>
              <a:rPr lang="en-US" baseline="-25000" dirty="0" smtClean="0"/>
              <a:t>2</a:t>
            </a:r>
            <a:r>
              <a:rPr lang="en-US" dirty="0" smtClean="0"/>
              <a:t>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1078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</a:t>
            </a:r>
            <a:r>
              <a:rPr lang="en-US" dirty="0"/>
              <a:t>I</a:t>
            </a:r>
            <a:r>
              <a:rPr lang="en-US" dirty="0" smtClean="0"/>
              <a:t>ncorporate Water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143" y="2045313"/>
            <a:ext cx="3997215" cy="37630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914" y="1231587"/>
            <a:ext cx="3924016" cy="4602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95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1421</TotalTime>
  <Words>217</Words>
  <Application>Microsoft Macintosh PowerPoint</Application>
  <PresentationFormat>On-screen Show (4:3)</PresentationFormat>
  <Paragraphs>82</Paragraphs>
  <Slides>13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Document</vt:lpstr>
      <vt:lpstr> Experiment Minerals &amp; Their Properties</vt:lpstr>
      <vt:lpstr>Komatiite</vt:lpstr>
      <vt:lpstr>Peridotite</vt:lpstr>
      <vt:lpstr>PowerPoint Presentation</vt:lpstr>
      <vt:lpstr>PowerPoint Presentation</vt:lpstr>
      <vt:lpstr>PowerPoint Presentation</vt:lpstr>
      <vt:lpstr>Constituent Vapor Pressures</vt:lpstr>
      <vt:lpstr>PowerPoint Presentation</vt:lpstr>
      <vt:lpstr>PowerPoint Presentation</vt:lpstr>
      <vt:lpstr>PowerPoint Presentation</vt:lpstr>
      <vt:lpstr>PowerPoint Presentation</vt:lpstr>
      <vt:lpstr>Addition of Water</vt:lpstr>
      <vt:lpstr>How to Incorporate Water</vt:lpstr>
    </vt:vector>
  </TitlesOfParts>
  <Company>Missouri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Experiment Minerals and Properties</dc:title>
  <dc:creator>Nolan Ingersoll</dc:creator>
  <cp:lastModifiedBy>Nolan Ingersoll</cp:lastModifiedBy>
  <cp:revision>15</cp:revision>
  <dcterms:created xsi:type="dcterms:W3CDTF">2013-08-04T20:39:59Z</dcterms:created>
  <dcterms:modified xsi:type="dcterms:W3CDTF">2013-08-05T22:11:54Z</dcterms:modified>
</cp:coreProperties>
</file>