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9.jpeg" ContentType="image/jpeg"/>
  <Override PartName="/ppt/media/image12.jpeg" ContentType="image/jpeg"/>
  <Override PartName="/ppt/media/image13.jpeg" ContentType="image/jpeg"/>
  <Override PartName="/ppt/media/image8.jpeg" ContentType="image/jpeg"/>
  <Override PartName="/ppt/media/image11.jpeg" ContentType="image/jpeg"/>
  <Override PartName="/ppt/media/image7.jpeg" ContentType="image/jpeg"/>
  <Override PartName="/ppt/media/image10.jpeg" ContentType="image/jpeg"/>
  <Override PartName="/ppt/media/image18.png" ContentType="image/png"/>
  <Override PartName="/ppt/media/image20.png" ContentType="image/png"/>
  <Override PartName="/ppt/media/image6.jpeg" ContentType="image/jpeg"/>
  <Override PartName="/ppt/media/image22.jpeg" ContentType="image/jpeg"/>
  <Override PartName="/ppt/media/image5.jpeg" ContentType="image/jpeg"/>
  <Override PartName="/ppt/media/image21.jpeg" ContentType="image/jpeg"/>
  <Override PartName="/ppt/media/image17.png" ContentType="image/png"/>
  <Override PartName="/ppt/media/image4.jpeg" ContentType="image/jpeg"/>
  <Override PartName="/ppt/media/image23.jpeg" ContentType="image/jpeg"/>
  <Override PartName="/ppt/media/image19.png" ContentType="image/png"/>
  <Override PartName="/ppt/media/image15.png" ContentType="image/png"/>
  <Override PartName="/ppt/media/image3.jpeg" ContentType="image/jpeg"/>
  <Override PartName="/ppt/media/image16.jpeg" ContentType="image/jpeg"/>
  <Override PartName="/ppt/media/image14.jpeg" ContentType="image/jpeg"/>
  <Override PartName="/ppt/media/image1.jpeg" ContentType="image/jpeg"/>
  <Override PartName="/ppt/media/image2.jpeg" ContentType="image/jpeg"/>
  <Override PartName="/ppt/slides/_rels/slide5.xml.rels" ContentType="application/vnd.openxmlformats-package.relationships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22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21.xml" ContentType="application/vnd.openxmlformats-officedocument.presentationml.slide+xml"/>
  <Override PartName="/ppt/notesSlides/_rels/notesSlide4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8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5.xml.rels" ContentType="application/vnd.openxmlformats-package.relationships+xml"/>
  <Override PartName="/ppt/notesSlides/_rels/notesSlide20.xml.rels" ContentType="application/vnd.openxmlformats-package.relationships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notesMasterIdLst>
    <p:notesMasterId r:id="rId13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</p:sldIdLst>
  <p:sldSz cx="10080625" cy="7559675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20" Type="http://schemas.openxmlformats.org/officeDocument/2006/relationships/slide" Target="slides/slide7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24" Type="http://schemas.openxmlformats.org/officeDocument/2006/relationships/slide" Target="slides/slide11.xml"/><Relationship Id="rId25" Type="http://schemas.openxmlformats.org/officeDocument/2006/relationships/slide" Target="slides/slide12.xml"/><Relationship Id="rId26" Type="http://schemas.openxmlformats.org/officeDocument/2006/relationships/slide" Target="slides/slide13.xml"/><Relationship Id="rId27" Type="http://schemas.openxmlformats.org/officeDocument/2006/relationships/slide" Target="slides/slide14.xml"/><Relationship Id="rId28" Type="http://schemas.openxmlformats.org/officeDocument/2006/relationships/slide" Target="slides/slide15.xml"/><Relationship Id="rId29" Type="http://schemas.openxmlformats.org/officeDocument/2006/relationships/slide" Target="slides/slide16.xml"/><Relationship Id="rId30" Type="http://schemas.openxmlformats.org/officeDocument/2006/relationships/slide" Target="slides/slide17.xml"/><Relationship Id="rId31" Type="http://schemas.openxmlformats.org/officeDocument/2006/relationships/slide" Target="slides/slide18.xml"/><Relationship Id="rId32" Type="http://schemas.openxmlformats.org/officeDocument/2006/relationships/slide" Target="slides/slide19.xml"/><Relationship Id="rId33" Type="http://schemas.openxmlformats.org/officeDocument/2006/relationships/slide" Target="slides/slide20.xml"/><Relationship Id="rId34" Type="http://schemas.openxmlformats.org/officeDocument/2006/relationships/slide" Target="slides/slide21.xml"/><Relationship Id="rId35" Type="http://schemas.openxmlformats.org/officeDocument/2006/relationships/slide" Target="slides/slide22.xml"/><Relationship Id="rId3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Click to move the slide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dt" idx="12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ftr" idx="13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2" name="PlaceHolder 6"/>
          <p:cNvSpPr>
            <a:spLocks noGrp="1"/>
          </p:cNvSpPr>
          <p:nvPr>
            <p:ph type="sldNum" idx="14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DD4A13E0-77B4-4ADC-8F67-FB16EE89F63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lide Number Placeholder 9"/>
          <p:cNvSpPr/>
          <p:nvPr/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0681DBAD-7EDF-45C5-9144-32FC989C4AD9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Rectangle 2"/>
          <p:cNvSpPr/>
          <p:nvPr/>
        </p:nvSpPr>
        <p:spPr>
          <a:xfrm>
            <a:off x="4398840" y="9555120"/>
            <a:ext cx="3368520" cy="498240"/>
          </a:xfrm>
          <a:custGeom>
            <a:avLst/>
            <a:gdLst>
              <a:gd name="textAreaLeft" fmla="*/ 0 w 3368520"/>
              <a:gd name="textAreaRight" fmla="*/ 3368880 w 3368520"/>
              <a:gd name="textAreaTop" fmla="*/ 0 h 498240"/>
              <a:gd name="textAreaBottom" fmla="*/ 498600 h 49824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F6A446A5-E919-4675-8865-33FD6611980F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1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360"/>
          </a:xfrm>
          <a:prstGeom prst="rect">
            <a:avLst/>
          </a:prstGeom>
          <a:ln w="0">
            <a:noFill/>
          </a:ln>
        </p:spPr>
      </p:sp>
      <p:sp>
        <p:nvSpPr>
          <p:cNvPr id="140" name="TextBox 3"/>
          <p:cNvSpPr/>
          <p:nvPr/>
        </p:nvSpPr>
        <p:spPr>
          <a:xfrm>
            <a:off x="777600" y="4776840"/>
            <a:ext cx="6217920" cy="452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ctr">
            <a:noAutofit/>
          </a:bodyPr>
          <a:p>
            <a:pPr defTabSz="914400">
              <a:lnSpc>
                <a:spcPct val="100000"/>
              </a:lnSpc>
              <a:spcBef>
                <a:spcPts val="451"/>
              </a:spcBef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Times New Roman"/>
              <a:ea typeface="Noto Sans CJK SC Regular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lide Number Placeholder 9"/>
          <p:cNvSpPr/>
          <p:nvPr/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AB6E794D-C1CF-4E36-A488-69E8091E2C9C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Rectangle 8"/>
          <p:cNvSpPr/>
          <p:nvPr/>
        </p:nvSpPr>
        <p:spPr>
          <a:xfrm>
            <a:off x="4398840" y="9555120"/>
            <a:ext cx="3368520" cy="498240"/>
          </a:xfrm>
          <a:custGeom>
            <a:avLst/>
            <a:gdLst>
              <a:gd name="textAreaLeft" fmla="*/ 0 w 3368520"/>
              <a:gd name="textAreaRight" fmla="*/ 3368880 w 3368520"/>
              <a:gd name="textAreaTop" fmla="*/ 0 h 498240"/>
              <a:gd name="textAreaBottom" fmla="*/ 498600 h 49824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900F34A9-E633-4F70-9D46-EA926BCF642B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Text Box 1"/>
          <p:cNvSpPr/>
          <p:nvPr/>
        </p:nvSpPr>
        <p:spPr>
          <a:xfrm>
            <a:off x="4398840" y="9555120"/>
            <a:ext cx="3371760" cy="501480"/>
          </a:xfrm>
          <a:custGeom>
            <a:avLst/>
            <a:gdLst>
              <a:gd name="textAreaLeft" fmla="*/ 0 w 3371760"/>
              <a:gd name="textAreaRight" fmla="*/ 3372120 w 3371760"/>
              <a:gd name="textAreaTop" fmla="*/ 0 h 501480"/>
              <a:gd name="textAreaBottom" fmla="*/ 501480 h 50148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73A55985-B366-4E5C-B3B8-330AD0B31840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1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360"/>
          </a:xfrm>
          <a:prstGeom prst="rect">
            <a:avLst/>
          </a:prstGeom>
          <a:ln w="0">
            <a:noFill/>
          </a:ln>
        </p:spPr>
      </p:sp>
      <p:sp>
        <p:nvSpPr>
          <p:cNvPr id="145" name="Text Box 3"/>
          <p:cNvSpPr/>
          <p:nvPr/>
        </p:nvSpPr>
        <p:spPr>
          <a:xfrm>
            <a:off x="777960" y="4776840"/>
            <a:ext cx="6217920" cy="4525560"/>
          </a:xfrm>
          <a:custGeom>
            <a:avLst/>
            <a:gdLst>
              <a:gd name="textAreaLeft" fmla="*/ 0 w 6217920"/>
              <a:gd name="textAreaRight" fmla="*/ 6218280 w 6217920"/>
              <a:gd name="textAreaTop" fmla="*/ 0 h 4525560"/>
              <a:gd name="textAreaBottom" fmla="*/ 4525920 h 45255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lide Number Placeholder 9"/>
          <p:cNvSpPr/>
          <p:nvPr/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B2D72EA1-9A34-4304-BE1D-CA1F956729D9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1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360"/>
          </a:xfrm>
          <a:prstGeom prst="rect">
            <a:avLst/>
          </a:prstGeom>
          <a:ln w="0">
            <a:noFill/>
          </a:ln>
        </p:spPr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2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lide Number Placeholder 9"/>
          <p:cNvSpPr/>
          <p:nvPr/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D487AB17-8F1D-4E41-A2C0-453A12099D90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Rectangle 3"/>
          <p:cNvSpPr/>
          <p:nvPr/>
        </p:nvSpPr>
        <p:spPr>
          <a:xfrm>
            <a:off x="4398840" y="9555120"/>
            <a:ext cx="3368520" cy="498240"/>
          </a:xfrm>
          <a:custGeom>
            <a:avLst/>
            <a:gdLst>
              <a:gd name="textAreaLeft" fmla="*/ 0 w 3368520"/>
              <a:gd name="textAreaRight" fmla="*/ 3368880 w 3368520"/>
              <a:gd name="textAreaTop" fmla="*/ 0 h 498240"/>
              <a:gd name="textAreaBottom" fmla="*/ 498600 h 49824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94302F16-36AF-47CE-A5E5-D6C45315B3B9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Text Box 17"/>
          <p:cNvSpPr/>
          <p:nvPr/>
        </p:nvSpPr>
        <p:spPr>
          <a:xfrm>
            <a:off x="4398840" y="9555120"/>
            <a:ext cx="3371760" cy="501480"/>
          </a:xfrm>
          <a:custGeom>
            <a:avLst/>
            <a:gdLst>
              <a:gd name="textAreaLeft" fmla="*/ 0 w 3371760"/>
              <a:gd name="textAreaRight" fmla="*/ 3372120 w 3371760"/>
              <a:gd name="textAreaTop" fmla="*/ 0 h 501480"/>
              <a:gd name="textAreaBottom" fmla="*/ 501480 h 50148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F8AB62A8-05C5-4CF2-8036-9B4DA6C3778F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1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360"/>
          </a:xfrm>
          <a:prstGeom prst="rect">
            <a:avLst/>
          </a:prstGeom>
          <a:ln w="0">
            <a:noFill/>
          </a:ln>
        </p:spPr>
      </p:sp>
      <p:sp>
        <p:nvSpPr>
          <p:cNvPr id="153" name="Text Box 18"/>
          <p:cNvSpPr/>
          <p:nvPr/>
        </p:nvSpPr>
        <p:spPr>
          <a:xfrm>
            <a:off x="777960" y="4776840"/>
            <a:ext cx="6217920" cy="4525560"/>
          </a:xfrm>
          <a:custGeom>
            <a:avLst/>
            <a:gdLst>
              <a:gd name="textAreaLeft" fmla="*/ 0 w 6217920"/>
              <a:gd name="textAreaRight" fmla="*/ 6218280 w 6217920"/>
              <a:gd name="textAreaTop" fmla="*/ 0 h 4525560"/>
              <a:gd name="textAreaBottom" fmla="*/ 4525920 h 45255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lide Number Placeholder 9"/>
          <p:cNvSpPr/>
          <p:nvPr/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9134B1A2-9286-46AF-9A50-AE58C4465FB9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Rectangle 8"/>
          <p:cNvSpPr/>
          <p:nvPr/>
        </p:nvSpPr>
        <p:spPr>
          <a:xfrm>
            <a:off x="4398840" y="9555120"/>
            <a:ext cx="3368520" cy="498240"/>
          </a:xfrm>
          <a:custGeom>
            <a:avLst/>
            <a:gdLst>
              <a:gd name="textAreaLeft" fmla="*/ 0 w 3368520"/>
              <a:gd name="textAreaRight" fmla="*/ 3368880 w 3368520"/>
              <a:gd name="textAreaTop" fmla="*/ 0 h 498240"/>
              <a:gd name="textAreaBottom" fmla="*/ 498600 h 49824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5BC64F90-2D68-449B-8942-06A06E3ECEB4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Text Box 1"/>
          <p:cNvSpPr/>
          <p:nvPr/>
        </p:nvSpPr>
        <p:spPr>
          <a:xfrm>
            <a:off x="4398840" y="9555120"/>
            <a:ext cx="3371760" cy="501480"/>
          </a:xfrm>
          <a:custGeom>
            <a:avLst/>
            <a:gdLst>
              <a:gd name="textAreaLeft" fmla="*/ 0 w 3371760"/>
              <a:gd name="textAreaRight" fmla="*/ 3372120 w 3371760"/>
              <a:gd name="textAreaTop" fmla="*/ 0 h 501480"/>
              <a:gd name="textAreaBottom" fmla="*/ 501480 h 50148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7B8CD653-578D-4243-BB91-B1B952F9B742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1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360"/>
          </a:xfrm>
          <a:prstGeom prst="rect">
            <a:avLst/>
          </a:prstGeom>
          <a:ln w="0">
            <a:noFill/>
          </a:ln>
        </p:spPr>
      </p:sp>
      <p:sp>
        <p:nvSpPr>
          <p:cNvPr id="158" name="Text Box 3"/>
          <p:cNvSpPr/>
          <p:nvPr/>
        </p:nvSpPr>
        <p:spPr>
          <a:xfrm>
            <a:off x="777960" y="4776840"/>
            <a:ext cx="6217920" cy="4525560"/>
          </a:xfrm>
          <a:custGeom>
            <a:avLst/>
            <a:gdLst>
              <a:gd name="textAreaLeft" fmla="*/ 0 w 6217920"/>
              <a:gd name="textAreaRight" fmla="*/ 6218280 w 6217920"/>
              <a:gd name="textAreaTop" fmla="*/ 0 h 4525560"/>
              <a:gd name="textAreaBottom" fmla="*/ 4525920 h 45255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sldNum" idx="15"/>
          </p:nvPr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</a:pPr>
            <a:fld id="{4D6E31CE-882A-45C2-ABB4-E7F865C1103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Text Box 1"/>
          <p:cNvSpPr/>
          <p:nvPr/>
        </p:nvSpPr>
        <p:spPr>
          <a:xfrm>
            <a:off x="4398840" y="9555120"/>
            <a:ext cx="336816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4917713E-0776-4B2F-836F-3B12CCB9169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Text Box 2"/>
          <p:cNvSpPr/>
          <p:nvPr/>
        </p:nvSpPr>
        <p:spPr>
          <a:xfrm>
            <a:off x="4398840" y="9555120"/>
            <a:ext cx="3371400" cy="50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75B0F636-3008-4B12-A508-691B535863D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720"/>
          </a:xfrm>
          <a:prstGeom prst="rect">
            <a:avLst/>
          </a:prstGeom>
          <a:ln w="0">
            <a:noFill/>
          </a:ln>
        </p:spPr>
      </p:sp>
      <p:sp>
        <p:nvSpPr>
          <p:cNvPr id="163" name="Text Box 4"/>
          <p:cNvSpPr/>
          <p:nvPr/>
        </p:nvSpPr>
        <p:spPr>
          <a:xfrm>
            <a:off x="777960" y="4776840"/>
            <a:ext cx="6217920" cy="452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endParaRPr b="0" lang="en-US" sz="1800" spc="-1" strike="noStrike">
              <a:solidFill>
                <a:schemeClr val="dk1"/>
              </a:solidFill>
              <a:latin typeface="+mn-lt"/>
              <a:ea typeface="+mn-ea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sldNum" idx="16"/>
          </p:nvPr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</a:pPr>
            <a:fld id="{2AF93536-4E62-470F-9781-0B3D9734089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5" name="Text Box 1"/>
          <p:cNvSpPr/>
          <p:nvPr/>
        </p:nvSpPr>
        <p:spPr>
          <a:xfrm>
            <a:off x="4398840" y="9555120"/>
            <a:ext cx="336816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EBAA432A-A425-4FAA-960E-972BB95ADCB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Text Box 2"/>
          <p:cNvSpPr/>
          <p:nvPr/>
        </p:nvSpPr>
        <p:spPr>
          <a:xfrm>
            <a:off x="4398840" y="9555120"/>
            <a:ext cx="3371400" cy="50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0182E6CB-5773-46B9-A228-BB10A198D84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720"/>
          </a:xfrm>
          <a:prstGeom prst="rect">
            <a:avLst/>
          </a:prstGeom>
          <a:ln w="0">
            <a:noFill/>
          </a:ln>
        </p:spPr>
      </p:sp>
      <p:sp>
        <p:nvSpPr>
          <p:cNvPr id="168" name="Text Box 4"/>
          <p:cNvSpPr/>
          <p:nvPr/>
        </p:nvSpPr>
        <p:spPr>
          <a:xfrm>
            <a:off x="777960" y="4776840"/>
            <a:ext cx="6217920" cy="452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endParaRPr b="0" lang="en-US" sz="1800" spc="-1" strike="noStrike">
              <a:solidFill>
                <a:schemeClr val="dk1"/>
              </a:solidFill>
              <a:latin typeface="+mn-lt"/>
              <a:ea typeface="+mn-ea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sldNum" idx="17"/>
          </p:nvPr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</a:pPr>
            <a:fld id="{F2D661FB-8E68-43B2-A911-F96F5D7619B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0" name="Text Box 1"/>
          <p:cNvSpPr/>
          <p:nvPr/>
        </p:nvSpPr>
        <p:spPr>
          <a:xfrm>
            <a:off x="4398840" y="9555120"/>
            <a:ext cx="336816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1AFA2136-4CA4-46D0-93D6-7B9B1A71F22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Text Box 2"/>
          <p:cNvSpPr/>
          <p:nvPr/>
        </p:nvSpPr>
        <p:spPr>
          <a:xfrm>
            <a:off x="4398840" y="9555120"/>
            <a:ext cx="3371400" cy="50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3BAC6628-42F2-47CC-ABE6-F9C02420E21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720"/>
          </a:xfrm>
          <a:prstGeom prst="rect">
            <a:avLst/>
          </a:prstGeom>
          <a:ln w="0">
            <a:noFill/>
          </a:ln>
        </p:spPr>
      </p:sp>
      <p:sp>
        <p:nvSpPr>
          <p:cNvPr id="173" name="Text Box 4"/>
          <p:cNvSpPr/>
          <p:nvPr/>
        </p:nvSpPr>
        <p:spPr>
          <a:xfrm>
            <a:off x="777960" y="4776840"/>
            <a:ext cx="6217920" cy="452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endParaRPr b="0" lang="en-US" sz="1800" spc="-1" strike="noStrike">
              <a:solidFill>
                <a:schemeClr val="dk1"/>
              </a:solidFill>
              <a:latin typeface="+mn-lt"/>
              <a:ea typeface="+mn-ea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sldNum" idx="18"/>
          </p:nvPr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</a:pPr>
            <a:fld id="{46E021E8-B483-4A59-8990-FA45E9F4512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5" name="Text Box 1"/>
          <p:cNvSpPr/>
          <p:nvPr/>
        </p:nvSpPr>
        <p:spPr>
          <a:xfrm>
            <a:off x="4398840" y="9555120"/>
            <a:ext cx="336816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89094EE2-E442-4162-9490-14D1ED3C11E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Text Box 2"/>
          <p:cNvSpPr/>
          <p:nvPr/>
        </p:nvSpPr>
        <p:spPr>
          <a:xfrm>
            <a:off x="4398840" y="9555120"/>
            <a:ext cx="3371400" cy="50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7FA93E97-1B00-4512-872D-647E0911636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720"/>
          </a:xfrm>
          <a:prstGeom prst="rect">
            <a:avLst/>
          </a:prstGeom>
          <a:ln w="0">
            <a:noFill/>
          </a:ln>
        </p:spPr>
      </p:sp>
      <p:sp>
        <p:nvSpPr>
          <p:cNvPr id="178" name="Text Box 4"/>
          <p:cNvSpPr/>
          <p:nvPr/>
        </p:nvSpPr>
        <p:spPr>
          <a:xfrm>
            <a:off x="777960" y="4776840"/>
            <a:ext cx="6217920" cy="452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endParaRPr b="0" lang="en-US" sz="1800" spc="-1" strike="noStrike">
              <a:solidFill>
                <a:schemeClr val="dk1"/>
              </a:solidFill>
              <a:latin typeface="+mn-lt"/>
              <a:ea typeface="+mn-ea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sldNum" idx="19"/>
          </p:nvPr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</a:pPr>
            <a:fld id="{3703C863-DB85-4D18-9028-926D1E8823A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0" name="Text Box 1"/>
          <p:cNvSpPr/>
          <p:nvPr/>
        </p:nvSpPr>
        <p:spPr>
          <a:xfrm>
            <a:off x="4398840" y="9555120"/>
            <a:ext cx="336816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C5A48B69-E87B-468E-9B8C-A9B17CA544A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Text Box 2"/>
          <p:cNvSpPr/>
          <p:nvPr/>
        </p:nvSpPr>
        <p:spPr>
          <a:xfrm>
            <a:off x="4398840" y="9555120"/>
            <a:ext cx="3371400" cy="50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F2829CE1-3A9C-4170-B848-54C21A3EB33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720"/>
          </a:xfrm>
          <a:prstGeom prst="rect">
            <a:avLst/>
          </a:prstGeom>
          <a:ln w="0">
            <a:noFill/>
          </a:ln>
        </p:spPr>
      </p:sp>
      <p:sp>
        <p:nvSpPr>
          <p:cNvPr id="183" name="Text Box 4"/>
          <p:cNvSpPr/>
          <p:nvPr/>
        </p:nvSpPr>
        <p:spPr>
          <a:xfrm>
            <a:off x="777960" y="4776840"/>
            <a:ext cx="6217920" cy="452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endParaRPr b="0" lang="en-US" sz="1800" spc="-1" strike="noStrike">
              <a:solidFill>
                <a:schemeClr val="dk1"/>
              </a:solidFill>
              <a:latin typeface="+mn-lt"/>
              <a:ea typeface="+mn-ea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sldNum" idx="20"/>
          </p:nvPr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</a:pPr>
            <a:fld id="{0B5F2B75-D938-48CF-A5C6-9EDA296CB3E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5" name="Text Box 1"/>
          <p:cNvSpPr/>
          <p:nvPr/>
        </p:nvSpPr>
        <p:spPr>
          <a:xfrm>
            <a:off x="4398840" y="9555120"/>
            <a:ext cx="336816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D46B98B1-4CAA-42D2-B6A8-F37FBE623D6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Text Box 2"/>
          <p:cNvSpPr/>
          <p:nvPr/>
        </p:nvSpPr>
        <p:spPr>
          <a:xfrm>
            <a:off x="4398840" y="9555120"/>
            <a:ext cx="3371400" cy="50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C5543C9A-E1D2-41F1-BDAE-A6E7E4FFBDF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720"/>
          </a:xfrm>
          <a:prstGeom prst="rect">
            <a:avLst/>
          </a:prstGeom>
          <a:ln w="0">
            <a:noFill/>
          </a:ln>
        </p:spPr>
      </p:sp>
      <p:sp>
        <p:nvSpPr>
          <p:cNvPr id="188" name="Text Box 4"/>
          <p:cNvSpPr/>
          <p:nvPr/>
        </p:nvSpPr>
        <p:spPr>
          <a:xfrm>
            <a:off x="777960" y="4776840"/>
            <a:ext cx="6217920" cy="452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endParaRPr b="0" lang="en-US" sz="1800" spc="-1" strike="noStrike">
              <a:solidFill>
                <a:schemeClr val="dk1"/>
              </a:solidFill>
              <a:latin typeface="+mn-lt"/>
              <a:ea typeface="+mn-ea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lide Number Placeholder 9"/>
          <p:cNvSpPr/>
          <p:nvPr/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7A600E33-980E-4AF3-A9E8-F26B92A8F181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Rectangle 8"/>
          <p:cNvSpPr/>
          <p:nvPr/>
        </p:nvSpPr>
        <p:spPr>
          <a:xfrm>
            <a:off x="4398840" y="9555120"/>
            <a:ext cx="3368520" cy="498240"/>
          </a:xfrm>
          <a:custGeom>
            <a:avLst/>
            <a:gdLst>
              <a:gd name="textAreaLeft" fmla="*/ 0 w 3368520"/>
              <a:gd name="textAreaRight" fmla="*/ 3368880 w 3368520"/>
              <a:gd name="textAreaTop" fmla="*/ 0 h 498240"/>
              <a:gd name="textAreaBottom" fmla="*/ 498600 h 49824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FD4A2D12-66B3-482B-A343-59F12F54A3D9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Text Box 1"/>
          <p:cNvSpPr/>
          <p:nvPr/>
        </p:nvSpPr>
        <p:spPr>
          <a:xfrm>
            <a:off x="4398840" y="9555120"/>
            <a:ext cx="3371760" cy="501480"/>
          </a:xfrm>
          <a:custGeom>
            <a:avLst/>
            <a:gdLst>
              <a:gd name="textAreaLeft" fmla="*/ 0 w 3371760"/>
              <a:gd name="textAreaRight" fmla="*/ 3372120 w 3371760"/>
              <a:gd name="textAreaTop" fmla="*/ 0 h 501480"/>
              <a:gd name="textAreaBottom" fmla="*/ 501480 h 50148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A0A8F473-5FB0-4AF4-A60A-B40E247BD1DC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1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360"/>
          </a:xfrm>
          <a:prstGeom prst="rect">
            <a:avLst/>
          </a:prstGeom>
          <a:ln w="0">
            <a:noFill/>
          </a:ln>
        </p:spPr>
      </p:sp>
      <p:sp>
        <p:nvSpPr>
          <p:cNvPr id="193" name="Text Box 3"/>
          <p:cNvSpPr/>
          <p:nvPr/>
        </p:nvSpPr>
        <p:spPr>
          <a:xfrm>
            <a:off x="777960" y="4776840"/>
            <a:ext cx="6217920" cy="4525560"/>
          </a:xfrm>
          <a:custGeom>
            <a:avLst/>
            <a:gdLst>
              <a:gd name="textAreaLeft" fmla="*/ 0 w 6217920"/>
              <a:gd name="textAreaRight" fmla="*/ 6218280 w 6217920"/>
              <a:gd name="textAreaTop" fmla="*/ 0 h 4525560"/>
              <a:gd name="textAreaBottom" fmla="*/ 4525920 h 45255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lide Number Placeholder 9"/>
          <p:cNvSpPr/>
          <p:nvPr/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0FD8D6A9-73F8-449C-A681-7216E4506713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Rectangle 8"/>
          <p:cNvSpPr/>
          <p:nvPr/>
        </p:nvSpPr>
        <p:spPr>
          <a:xfrm>
            <a:off x="4398840" y="9555120"/>
            <a:ext cx="3368520" cy="498240"/>
          </a:xfrm>
          <a:custGeom>
            <a:avLst/>
            <a:gdLst>
              <a:gd name="textAreaLeft" fmla="*/ 0 w 3368520"/>
              <a:gd name="textAreaRight" fmla="*/ 3368880 w 3368520"/>
              <a:gd name="textAreaTop" fmla="*/ 0 h 498240"/>
              <a:gd name="textAreaBottom" fmla="*/ 498600 h 49824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10A4B78C-DD5B-4090-B099-49446B97A40E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Text Box 1"/>
          <p:cNvSpPr/>
          <p:nvPr/>
        </p:nvSpPr>
        <p:spPr>
          <a:xfrm>
            <a:off x="4398840" y="9555120"/>
            <a:ext cx="3371760" cy="501480"/>
          </a:xfrm>
          <a:custGeom>
            <a:avLst/>
            <a:gdLst>
              <a:gd name="textAreaLeft" fmla="*/ 0 w 3371760"/>
              <a:gd name="textAreaRight" fmla="*/ 3372120 w 3371760"/>
              <a:gd name="textAreaTop" fmla="*/ 0 h 501480"/>
              <a:gd name="textAreaBottom" fmla="*/ 501480 h 50148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1CABFE88-079E-43F3-9329-7169F2F7DB1B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1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360"/>
          </a:xfrm>
          <a:prstGeom prst="rect">
            <a:avLst/>
          </a:prstGeom>
          <a:ln w="0">
            <a:noFill/>
          </a:ln>
        </p:spPr>
      </p:sp>
      <p:sp>
        <p:nvSpPr>
          <p:cNvPr id="198" name="Text Box 3"/>
          <p:cNvSpPr/>
          <p:nvPr/>
        </p:nvSpPr>
        <p:spPr>
          <a:xfrm>
            <a:off x="777960" y="4776840"/>
            <a:ext cx="6217920" cy="4525560"/>
          </a:xfrm>
          <a:custGeom>
            <a:avLst/>
            <a:gdLst>
              <a:gd name="textAreaLeft" fmla="*/ 0 w 6217920"/>
              <a:gd name="textAreaRight" fmla="*/ 6218280 w 6217920"/>
              <a:gd name="textAreaTop" fmla="*/ 0 h 4525560"/>
              <a:gd name="textAreaBottom" fmla="*/ 4525920 h 45255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sldNum" idx="21"/>
          </p:nvPr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</a:pPr>
            <a:fld id="{5255DAFD-3EEA-44B8-B975-BABB2CA436D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0" name="Text Box 1"/>
          <p:cNvSpPr/>
          <p:nvPr/>
        </p:nvSpPr>
        <p:spPr>
          <a:xfrm>
            <a:off x="4398840" y="9555120"/>
            <a:ext cx="336816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6C87A2A7-4382-40D9-9B5A-95925AF1CC0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Text Box 2"/>
          <p:cNvSpPr/>
          <p:nvPr/>
        </p:nvSpPr>
        <p:spPr>
          <a:xfrm>
            <a:off x="4398840" y="9555120"/>
            <a:ext cx="3371400" cy="50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49198D70-EFBD-49F6-BEF6-8A59F679865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720"/>
          </a:xfrm>
          <a:prstGeom prst="rect">
            <a:avLst/>
          </a:prstGeom>
          <a:ln w="0">
            <a:noFill/>
          </a:ln>
        </p:spPr>
      </p:sp>
      <p:sp>
        <p:nvSpPr>
          <p:cNvPr id="203" name="Text Box 4"/>
          <p:cNvSpPr/>
          <p:nvPr/>
        </p:nvSpPr>
        <p:spPr>
          <a:xfrm>
            <a:off x="777960" y="4776840"/>
            <a:ext cx="6217920" cy="452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endParaRPr b="0" lang="en-US" sz="1800" spc="-1" strike="noStrike">
              <a:solidFill>
                <a:schemeClr val="dk1"/>
              </a:solidFill>
              <a:latin typeface="+mn-lt"/>
              <a:ea typeface="+mn-ea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ldNum" idx="22"/>
          </p:nvPr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</a:pPr>
            <a:fld id="{C92D193D-20DC-4B8C-AAD5-401F7333E86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5" name="Text Box 1"/>
          <p:cNvSpPr/>
          <p:nvPr/>
        </p:nvSpPr>
        <p:spPr>
          <a:xfrm>
            <a:off x="4398840" y="9555120"/>
            <a:ext cx="336816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2DE2C374-B280-48ED-9C53-0ABFD82AD60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Text Box 2"/>
          <p:cNvSpPr/>
          <p:nvPr/>
        </p:nvSpPr>
        <p:spPr>
          <a:xfrm>
            <a:off x="4398840" y="9555120"/>
            <a:ext cx="3371400" cy="50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7521CB2C-EA1D-493D-86CF-838A32C387A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720"/>
          </a:xfrm>
          <a:prstGeom prst="rect">
            <a:avLst/>
          </a:prstGeom>
          <a:ln w="0">
            <a:noFill/>
          </a:ln>
        </p:spPr>
      </p:sp>
      <p:sp>
        <p:nvSpPr>
          <p:cNvPr id="208" name="Text Box 4"/>
          <p:cNvSpPr/>
          <p:nvPr/>
        </p:nvSpPr>
        <p:spPr>
          <a:xfrm>
            <a:off x="777960" y="4776840"/>
            <a:ext cx="6217920" cy="452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endParaRPr b="0" lang="en-US" sz="1800" spc="-1" strike="noStrike">
              <a:solidFill>
                <a:schemeClr val="dk1"/>
              </a:solidFill>
              <a:latin typeface="+mn-lt"/>
              <a:ea typeface="+mn-ea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lide Number Placeholder 9"/>
          <p:cNvSpPr/>
          <p:nvPr/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EC5D7E48-5073-4850-87A2-2119B28F1822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Rectangle 8"/>
          <p:cNvSpPr/>
          <p:nvPr/>
        </p:nvSpPr>
        <p:spPr>
          <a:xfrm>
            <a:off x="4398840" y="9555120"/>
            <a:ext cx="3368520" cy="498240"/>
          </a:xfrm>
          <a:custGeom>
            <a:avLst/>
            <a:gdLst>
              <a:gd name="textAreaLeft" fmla="*/ 0 w 3368520"/>
              <a:gd name="textAreaRight" fmla="*/ 3368880 w 3368520"/>
              <a:gd name="textAreaTop" fmla="*/ 0 h 498240"/>
              <a:gd name="textAreaBottom" fmla="*/ 498600 h 49824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D9AC81E2-0F47-4646-8D10-5BCFF31D9D80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Text Box 1"/>
          <p:cNvSpPr/>
          <p:nvPr/>
        </p:nvSpPr>
        <p:spPr>
          <a:xfrm>
            <a:off x="4398840" y="9555120"/>
            <a:ext cx="3371760" cy="501480"/>
          </a:xfrm>
          <a:custGeom>
            <a:avLst/>
            <a:gdLst>
              <a:gd name="textAreaLeft" fmla="*/ 0 w 3371760"/>
              <a:gd name="textAreaRight" fmla="*/ 3372120 w 3371760"/>
              <a:gd name="textAreaTop" fmla="*/ 0 h 501480"/>
              <a:gd name="textAreaBottom" fmla="*/ 501480 h 50148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B8DB0A46-0DA5-44C0-A87E-FA0FBE14B1DD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1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360"/>
          </a:xfrm>
          <a:prstGeom prst="rect">
            <a:avLst/>
          </a:prstGeom>
          <a:ln w="0">
            <a:noFill/>
          </a:ln>
        </p:spPr>
      </p:sp>
      <p:sp>
        <p:nvSpPr>
          <p:cNvPr id="213" name="Text Box 3"/>
          <p:cNvSpPr/>
          <p:nvPr/>
        </p:nvSpPr>
        <p:spPr>
          <a:xfrm>
            <a:off x="777960" y="4776840"/>
            <a:ext cx="6217920" cy="4525560"/>
          </a:xfrm>
          <a:custGeom>
            <a:avLst/>
            <a:gdLst>
              <a:gd name="textAreaLeft" fmla="*/ 0 w 6217920"/>
              <a:gd name="textAreaRight" fmla="*/ 6218280 w 6217920"/>
              <a:gd name="textAreaTop" fmla="*/ 0 h 4525560"/>
              <a:gd name="textAreaBottom" fmla="*/ 4525920 h 45255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lide Number Placeholder 9"/>
          <p:cNvSpPr/>
          <p:nvPr/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D9943D39-B170-49AE-AE49-760A9D0224A2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8"/>
          <p:cNvSpPr/>
          <p:nvPr/>
        </p:nvSpPr>
        <p:spPr>
          <a:xfrm>
            <a:off x="4398840" y="9555120"/>
            <a:ext cx="3368520" cy="498240"/>
          </a:xfrm>
          <a:custGeom>
            <a:avLst/>
            <a:gdLst>
              <a:gd name="textAreaLeft" fmla="*/ 0 w 3368520"/>
              <a:gd name="textAreaRight" fmla="*/ 3368880 w 3368520"/>
              <a:gd name="textAreaTop" fmla="*/ 0 h 498240"/>
              <a:gd name="textAreaBottom" fmla="*/ 498600 h 49824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7428ABA2-11CD-4905-991F-7D5CC0E3B2E1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Text Box 1"/>
          <p:cNvSpPr/>
          <p:nvPr/>
        </p:nvSpPr>
        <p:spPr>
          <a:xfrm>
            <a:off x="4398840" y="9555120"/>
            <a:ext cx="3371760" cy="501480"/>
          </a:xfrm>
          <a:custGeom>
            <a:avLst/>
            <a:gdLst>
              <a:gd name="textAreaLeft" fmla="*/ 0 w 3371760"/>
              <a:gd name="textAreaRight" fmla="*/ 3372120 w 3371760"/>
              <a:gd name="textAreaTop" fmla="*/ 0 h 501480"/>
              <a:gd name="textAreaBottom" fmla="*/ 501480 h 50148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6C9C2B56-403D-45B7-87E7-D5128DB6232E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1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360"/>
          </a:xfrm>
          <a:prstGeom prst="rect">
            <a:avLst/>
          </a:prstGeom>
          <a:ln w="0">
            <a:noFill/>
          </a:ln>
        </p:spPr>
      </p:sp>
      <p:sp>
        <p:nvSpPr>
          <p:cNvPr id="218" name="Text Box 3"/>
          <p:cNvSpPr/>
          <p:nvPr/>
        </p:nvSpPr>
        <p:spPr>
          <a:xfrm>
            <a:off x="777960" y="4776840"/>
            <a:ext cx="6217920" cy="4525560"/>
          </a:xfrm>
          <a:custGeom>
            <a:avLst/>
            <a:gdLst>
              <a:gd name="textAreaLeft" fmla="*/ 0 w 6217920"/>
              <a:gd name="textAreaRight" fmla="*/ 6218280 w 6217920"/>
              <a:gd name="textAreaTop" fmla="*/ 0 h 4525560"/>
              <a:gd name="textAreaBottom" fmla="*/ 4525920 h 45255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sldNum" idx="23"/>
          </p:nvPr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</a:pPr>
            <a:fld id="{17660B8F-6687-4E26-8834-B8CA63F3788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Text Box 1"/>
          <p:cNvSpPr/>
          <p:nvPr/>
        </p:nvSpPr>
        <p:spPr>
          <a:xfrm>
            <a:off x="4398840" y="9555120"/>
            <a:ext cx="336816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E6D9DF98-9929-4CF8-8F8D-6D97B3E08F4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Text Box 2"/>
          <p:cNvSpPr/>
          <p:nvPr/>
        </p:nvSpPr>
        <p:spPr>
          <a:xfrm>
            <a:off x="4398840" y="9555120"/>
            <a:ext cx="3371400" cy="50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93CCA4C5-C7FA-4CC4-8BB3-0C889A53D3A0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720"/>
          </a:xfrm>
          <a:prstGeom prst="rect">
            <a:avLst/>
          </a:prstGeom>
          <a:ln w="0">
            <a:noFill/>
          </a:ln>
        </p:spPr>
      </p:sp>
      <p:sp>
        <p:nvSpPr>
          <p:cNvPr id="223" name="Text Box 4"/>
          <p:cNvSpPr/>
          <p:nvPr/>
        </p:nvSpPr>
        <p:spPr>
          <a:xfrm>
            <a:off x="777960" y="4776840"/>
            <a:ext cx="6217920" cy="452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endParaRPr b="0" lang="en-US" sz="1800" spc="-1" strike="noStrike">
              <a:solidFill>
                <a:schemeClr val="dk1"/>
              </a:solidFill>
              <a:latin typeface="+mn-lt"/>
              <a:ea typeface="+mn-ea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lide Number Placeholder 9"/>
          <p:cNvSpPr/>
          <p:nvPr/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A6B2D126-F537-4B6A-B73A-4105EBA66279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Rectangle 8"/>
          <p:cNvSpPr/>
          <p:nvPr/>
        </p:nvSpPr>
        <p:spPr>
          <a:xfrm>
            <a:off x="4398840" y="9555120"/>
            <a:ext cx="3368520" cy="498240"/>
          </a:xfrm>
          <a:custGeom>
            <a:avLst/>
            <a:gdLst>
              <a:gd name="textAreaLeft" fmla="*/ 0 w 3368520"/>
              <a:gd name="textAreaRight" fmla="*/ 3368880 w 3368520"/>
              <a:gd name="textAreaTop" fmla="*/ 0 h 498240"/>
              <a:gd name="textAreaBottom" fmla="*/ 498600 h 49824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C1EBC37D-3111-4FE2-A717-86CFC59CE4ED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Text Box 1"/>
          <p:cNvSpPr/>
          <p:nvPr/>
        </p:nvSpPr>
        <p:spPr>
          <a:xfrm>
            <a:off x="4398840" y="9555120"/>
            <a:ext cx="3365280" cy="495000"/>
          </a:xfrm>
          <a:custGeom>
            <a:avLst/>
            <a:gdLst>
              <a:gd name="textAreaLeft" fmla="*/ 0 w 3365280"/>
              <a:gd name="textAreaRight" fmla="*/ 3365640 w 3365280"/>
              <a:gd name="textAreaTop" fmla="*/ 0 h 495000"/>
              <a:gd name="textAreaBottom" fmla="*/ 495360 h 49500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44C2BCF0-9536-4219-A074-30E96CEDD595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1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360"/>
          </a:xfrm>
          <a:prstGeom prst="rect">
            <a:avLst/>
          </a:prstGeom>
          <a:ln w="0">
            <a:noFill/>
          </a:ln>
        </p:spPr>
      </p:sp>
      <p:sp>
        <p:nvSpPr>
          <p:cNvPr id="228" name="Text Box 3"/>
          <p:cNvSpPr/>
          <p:nvPr/>
        </p:nvSpPr>
        <p:spPr>
          <a:xfrm>
            <a:off x="777960" y="4776840"/>
            <a:ext cx="6217920" cy="4525560"/>
          </a:xfrm>
          <a:custGeom>
            <a:avLst/>
            <a:gdLst>
              <a:gd name="textAreaLeft" fmla="*/ 0 w 6217920"/>
              <a:gd name="textAreaRight" fmla="*/ 6218280 w 6217920"/>
              <a:gd name="textAreaTop" fmla="*/ 0 h 4525560"/>
              <a:gd name="textAreaBottom" fmla="*/ 4525920 h 45255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sldNum" idx="24"/>
          </p:nvPr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</a:pPr>
            <a:fld id="{B3131D04-ED45-4118-A294-36C288DC04B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0" name="Text Box 1"/>
          <p:cNvSpPr/>
          <p:nvPr/>
        </p:nvSpPr>
        <p:spPr>
          <a:xfrm>
            <a:off x="4398840" y="9555120"/>
            <a:ext cx="336816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64BE3F4B-121F-408E-BF3E-D811ED89452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Text Box 2"/>
          <p:cNvSpPr/>
          <p:nvPr/>
        </p:nvSpPr>
        <p:spPr>
          <a:xfrm>
            <a:off x="4398840" y="9555120"/>
            <a:ext cx="3365280" cy="49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EA156601-434A-4542-94C5-BCFC262A5A1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720"/>
          </a:xfrm>
          <a:prstGeom prst="rect">
            <a:avLst/>
          </a:prstGeom>
          <a:ln w="0">
            <a:noFill/>
          </a:ln>
        </p:spPr>
      </p:sp>
      <p:sp>
        <p:nvSpPr>
          <p:cNvPr id="233" name="Text Box 4"/>
          <p:cNvSpPr/>
          <p:nvPr/>
        </p:nvSpPr>
        <p:spPr>
          <a:xfrm>
            <a:off x="777960" y="4776840"/>
            <a:ext cx="6217920" cy="452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endParaRPr b="0" lang="en-US" sz="1800" spc="-1" strike="noStrike">
              <a:solidFill>
                <a:schemeClr val="dk1"/>
              </a:solidFill>
              <a:latin typeface="+mn-lt"/>
              <a:ea typeface="+mn-ea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lide Number Placeholder 9"/>
          <p:cNvSpPr/>
          <p:nvPr/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DBA8693A-CAF0-404D-8940-DA46269E71D7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Rectangle 8"/>
          <p:cNvSpPr/>
          <p:nvPr/>
        </p:nvSpPr>
        <p:spPr>
          <a:xfrm>
            <a:off x="4398840" y="9555120"/>
            <a:ext cx="3368520" cy="498240"/>
          </a:xfrm>
          <a:custGeom>
            <a:avLst/>
            <a:gdLst>
              <a:gd name="textAreaLeft" fmla="*/ 0 w 3368520"/>
              <a:gd name="textAreaRight" fmla="*/ 3368880 w 3368520"/>
              <a:gd name="textAreaTop" fmla="*/ 0 h 498240"/>
              <a:gd name="textAreaBottom" fmla="*/ 498600 h 49824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3B3C96E5-D098-4C84-AB5D-E3B9ABCEA52F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Text Box 1"/>
          <p:cNvSpPr/>
          <p:nvPr/>
        </p:nvSpPr>
        <p:spPr>
          <a:xfrm>
            <a:off x="4398840" y="9555120"/>
            <a:ext cx="3365280" cy="495000"/>
          </a:xfrm>
          <a:custGeom>
            <a:avLst/>
            <a:gdLst>
              <a:gd name="textAreaLeft" fmla="*/ 0 w 3365280"/>
              <a:gd name="textAreaRight" fmla="*/ 3365640 w 3365280"/>
              <a:gd name="textAreaTop" fmla="*/ 0 h 495000"/>
              <a:gd name="textAreaBottom" fmla="*/ 495360 h 49500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tabLst>
                <a:tab algn="l" pos="0"/>
              </a:tabLst>
            </a:pPr>
            <a:fld id="{8CB988E3-3C7F-4063-94BE-F5C154B82A0F}" type="slidenum">
              <a:rPr b="0" lang="en-US" sz="18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1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360"/>
          </a:xfrm>
          <a:prstGeom prst="rect">
            <a:avLst/>
          </a:prstGeom>
          <a:ln w="0">
            <a:noFill/>
          </a:ln>
        </p:spPr>
      </p:sp>
      <p:sp>
        <p:nvSpPr>
          <p:cNvPr id="238" name="Text Box 3"/>
          <p:cNvSpPr/>
          <p:nvPr/>
        </p:nvSpPr>
        <p:spPr>
          <a:xfrm>
            <a:off x="777960" y="4776840"/>
            <a:ext cx="6217920" cy="4525560"/>
          </a:xfrm>
          <a:custGeom>
            <a:avLst/>
            <a:gdLst>
              <a:gd name="textAreaLeft" fmla="*/ 0 w 6217920"/>
              <a:gd name="textAreaRight" fmla="*/ 6218280 w 6217920"/>
              <a:gd name="textAreaTop" fmla="*/ 0 h 4525560"/>
              <a:gd name="textAreaBottom" fmla="*/ 4525920 h 45255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sldNum" idx="25"/>
          </p:nvPr>
        </p:nvSpPr>
        <p:spPr>
          <a:xfrm>
            <a:off x="4398840" y="9554760"/>
            <a:ext cx="3368520" cy="4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algn="l" pos="0"/>
              </a:tabLst>
            </a:pPr>
            <a:fld id="{CD186560-E2E1-401E-B248-60EFA9A2D5D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Text Box 1"/>
          <p:cNvSpPr/>
          <p:nvPr/>
        </p:nvSpPr>
        <p:spPr>
          <a:xfrm>
            <a:off x="4398840" y="9555120"/>
            <a:ext cx="336816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7E974BA5-3F23-41B3-9A81-04BA2EACEAB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Text Box 2"/>
          <p:cNvSpPr/>
          <p:nvPr/>
        </p:nvSpPr>
        <p:spPr>
          <a:xfrm>
            <a:off x="4398840" y="9555120"/>
            <a:ext cx="3365280" cy="49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fld id="{EC04ACA4-29D8-41FF-A72E-788B40F807D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8840" cy="3771720"/>
          </a:xfrm>
          <a:prstGeom prst="rect">
            <a:avLst/>
          </a:prstGeom>
          <a:ln w="0">
            <a:noFill/>
          </a:ln>
        </p:spPr>
      </p:sp>
      <p:sp>
        <p:nvSpPr>
          <p:cNvPr id="243" name="Text Box 4"/>
          <p:cNvSpPr/>
          <p:nvPr/>
        </p:nvSpPr>
        <p:spPr>
          <a:xfrm>
            <a:off x="777960" y="4776840"/>
            <a:ext cx="6217920" cy="452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endParaRPr b="0" lang="en-US" sz="1800" spc="-1" strike="noStrike">
              <a:solidFill>
                <a:schemeClr val="dk1"/>
              </a:solidFill>
              <a:latin typeface="+mn-lt"/>
              <a:ea typeface="+mn-ea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3B000162-A27A-4E52-A80B-160939CAD53D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26BB4EA-C185-48BF-8B1A-DC00421990D3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DFB0F83-7288-4A50-AABB-B92035C295A8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3000"/>
              </a:lnSpc>
              <a:spcBef>
                <a:spcPts val="1417"/>
              </a:spcBef>
              <a:buNone/>
              <a:tabLst>
                <a:tab algn="l" pos="342720"/>
                <a:tab algn="l" pos="456840"/>
                <a:tab algn="l" pos="914040"/>
                <a:tab algn="l" pos="1371240"/>
                <a:tab algn="l" pos="1828440"/>
                <a:tab algn="l" pos="2285640"/>
                <a:tab algn="l" pos="2742840"/>
                <a:tab algn="l" pos="3200040"/>
                <a:tab algn="l" pos="3657240"/>
                <a:tab algn="l" pos="4114440"/>
                <a:tab algn="l" pos="4571640"/>
                <a:tab algn="l" pos="5028840"/>
                <a:tab algn="l" pos="5486040"/>
                <a:tab algn="l" pos="5943240"/>
                <a:tab algn="l" pos="6400440"/>
                <a:tab algn="l" pos="6857640"/>
                <a:tab algn="l" pos="7314840"/>
                <a:tab algn="l" pos="7772040"/>
                <a:tab algn="l" pos="8229240"/>
                <a:tab algn="l" pos="8686440"/>
                <a:tab algn="l" pos="914364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DD0DBC11-9042-4484-892D-4C2CD46586E4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B89046D-3D7D-49FD-80A3-FB29B2351CE2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3000"/>
              </a:lnSpc>
              <a:spcBef>
                <a:spcPts val="1417"/>
              </a:spcBef>
              <a:buNone/>
              <a:tabLst>
                <a:tab algn="l" pos="342720"/>
                <a:tab algn="l" pos="456840"/>
                <a:tab algn="l" pos="914040"/>
                <a:tab algn="l" pos="1371240"/>
                <a:tab algn="l" pos="1828440"/>
                <a:tab algn="l" pos="2285640"/>
                <a:tab algn="l" pos="2742840"/>
                <a:tab algn="l" pos="3200040"/>
                <a:tab algn="l" pos="3657240"/>
                <a:tab algn="l" pos="4114440"/>
                <a:tab algn="l" pos="4571640"/>
                <a:tab algn="l" pos="5028840"/>
                <a:tab algn="l" pos="5486040"/>
                <a:tab algn="l" pos="5943240"/>
                <a:tab algn="l" pos="6400440"/>
                <a:tab algn="l" pos="6857640"/>
                <a:tab algn="l" pos="7314840"/>
                <a:tab algn="l" pos="7772040"/>
                <a:tab algn="l" pos="8229240"/>
                <a:tab algn="l" pos="8686440"/>
                <a:tab algn="l" pos="914364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3000"/>
              </a:lnSpc>
              <a:spcBef>
                <a:spcPts val="1417"/>
              </a:spcBef>
              <a:buNone/>
              <a:tabLst>
                <a:tab algn="l" pos="342720"/>
                <a:tab algn="l" pos="456840"/>
                <a:tab algn="l" pos="914040"/>
                <a:tab algn="l" pos="1371240"/>
                <a:tab algn="l" pos="1828440"/>
                <a:tab algn="l" pos="2285640"/>
                <a:tab algn="l" pos="2742840"/>
                <a:tab algn="l" pos="3200040"/>
                <a:tab algn="l" pos="3657240"/>
                <a:tab algn="l" pos="4114440"/>
                <a:tab algn="l" pos="4571640"/>
                <a:tab algn="l" pos="5028840"/>
                <a:tab algn="l" pos="5486040"/>
                <a:tab algn="l" pos="5943240"/>
                <a:tab algn="l" pos="6400440"/>
                <a:tab algn="l" pos="6857640"/>
                <a:tab algn="l" pos="7314840"/>
                <a:tab algn="l" pos="7772040"/>
                <a:tab algn="l" pos="8229240"/>
                <a:tab algn="l" pos="8686440"/>
                <a:tab algn="l" pos="914364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63316D2-196F-4AB3-818F-2299885B8E2C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975A65A2-9FB5-49A4-834E-30ACA6E179E6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F847119-EF98-4E57-8D67-40AFBACC048B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FD1181A8-672A-4032-8E88-5E71B3C28C2E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9B2C4964-3183-4657-9401-5E3A5689D683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164DD88-199E-43D6-8A7C-97878052FD13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Text Box 3"/>
          <p:cNvSpPr/>
          <p:nvPr/>
        </p:nvSpPr>
        <p:spPr>
          <a:xfrm>
            <a:off x="503280" y="6886440"/>
            <a:ext cx="2345760" cy="518760"/>
          </a:xfrm>
          <a:custGeom>
            <a:avLst/>
            <a:gdLst>
              <a:gd name="textAreaLeft" fmla="*/ 0 w 2345760"/>
              <a:gd name="textAreaRight" fmla="*/ 2346120 w 23457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1" name="Text Box 4"/>
          <p:cNvSpPr/>
          <p:nvPr/>
        </p:nvSpPr>
        <p:spPr>
          <a:xfrm>
            <a:off x="3448080" y="6886440"/>
            <a:ext cx="3193560" cy="518760"/>
          </a:xfrm>
          <a:custGeom>
            <a:avLst/>
            <a:gdLst>
              <a:gd name="textAreaLeft" fmla="*/ 0 w 3193560"/>
              <a:gd name="textAreaRight" fmla="*/ 3193920 w 31935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260360" y="1236600"/>
            <a:ext cx="7559280" cy="263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 algn="ctr" defTabSz="914400">
              <a:lnSpc>
                <a:spcPct val="93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Click to edit </a:t>
            </a: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Master title </a:t>
            </a: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style</a:t>
            </a:r>
            <a:endParaRPr b="0" lang="en-US" sz="60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>
          <a:xfrm>
            <a:off x="7227360" y="6886440"/>
            <a:ext cx="234288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FF511504-F6F1-4FCE-A487-EEE175DF3F71}" type="slidenum">
              <a: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/>
          <p:nvPr/>
        </p:nvSpPr>
        <p:spPr>
          <a:xfrm>
            <a:off x="503280" y="6886440"/>
            <a:ext cx="2345760" cy="518760"/>
          </a:xfrm>
          <a:custGeom>
            <a:avLst/>
            <a:gdLst>
              <a:gd name="textAreaLeft" fmla="*/ 0 w 2345760"/>
              <a:gd name="textAreaRight" fmla="*/ 2346120 w 23457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7" name="Text Box 4"/>
          <p:cNvSpPr/>
          <p:nvPr/>
        </p:nvSpPr>
        <p:spPr>
          <a:xfrm>
            <a:off x="3448080" y="6886440"/>
            <a:ext cx="3193560" cy="518760"/>
          </a:xfrm>
          <a:custGeom>
            <a:avLst/>
            <a:gdLst>
              <a:gd name="textAreaLeft" fmla="*/ 0 w 3193560"/>
              <a:gd name="textAreaRight" fmla="*/ 3193920 w 31935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9065880" cy="125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 defTabSz="914400">
              <a:lnSpc>
                <a:spcPct val="93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65880" cy="4379760"/>
          </a:xfrm>
          <a:prstGeom prst="rect">
            <a:avLst/>
          </a:prstGeom>
          <a:noFill/>
          <a:ln w="0">
            <a:noFill/>
          </a:ln>
        </p:spPr>
        <p:txBody>
          <a:bodyPr lIns="0" rIns="0" tIns="28440" bIns="0" anchor="t" vert="eaVert">
            <a:noAutofit/>
          </a:bodyPr>
          <a:p>
            <a:pPr marL="342720" indent="-342720" defTabSz="914400">
              <a:lnSpc>
                <a:spcPct val="93000"/>
              </a:lnSpc>
              <a:spcBef>
                <a:spcPts val="1426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Master text styles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ptos"/>
              </a:rPr>
              <a:t>Second level</a:t>
            </a:r>
            <a:endParaRPr b="0" lang="en-US" sz="2400" spc="-1" strike="noStrike">
              <a:solidFill>
                <a:srgbClr val="000000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Third level</a:t>
            </a:r>
            <a:endParaRPr b="0" lang="en-US" sz="2000" spc="-1" strike="noStrike">
              <a:solidFill>
                <a:srgbClr val="000000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Fourth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Fifth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sldNum" idx="2"/>
          </p:nvPr>
        </p:nvSpPr>
        <p:spPr>
          <a:xfrm>
            <a:off x="7227360" y="6886440"/>
            <a:ext cx="234288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7D32EE6F-3D54-4939-A2C6-D693C33178E3}" type="slidenum">
              <a: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3"/>
          <p:cNvSpPr/>
          <p:nvPr/>
        </p:nvSpPr>
        <p:spPr>
          <a:xfrm>
            <a:off x="503280" y="6886440"/>
            <a:ext cx="2345760" cy="518760"/>
          </a:xfrm>
          <a:custGeom>
            <a:avLst/>
            <a:gdLst>
              <a:gd name="textAreaLeft" fmla="*/ 0 w 2345760"/>
              <a:gd name="textAreaRight" fmla="*/ 2346120 w 23457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12" name="Text Box 4"/>
          <p:cNvSpPr/>
          <p:nvPr/>
        </p:nvSpPr>
        <p:spPr>
          <a:xfrm>
            <a:off x="3448080" y="6886440"/>
            <a:ext cx="3193560" cy="518760"/>
          </a:xfrm>
          <a:custGeom>
            <a:avLst/>
            <a:gdLst>
              <a:gd name="textAreaLeft" fmla="*/ 0 w 3193560"/>
              <a:gd name="textAreaRight" fmla="*/ 3193920 w 31935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7304040" y="301680"/>
            <a:ext cx="2265120" cy="584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 vert="eaVert">
            <a:noAutofit/>
          </a:bodyPr>
          <a:p>
            <a:pPr indent="0" algn="ctr" defTabSz="914400">
              <a:lnSpc>
                <a:spcPct val="93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503280" y="301680"/>
            <a:ext cx="6648120" cy="5846400"/>
          </a:xfrm>
          <a:prstGeom prst="rect">
            <a:avLst/>
          </a:prstGeom>
          <a:noFill/>
          <a:ln w="0">
            <a:noFill/>
          </a:ln>
        </p:spPr>
        <p:txBody>
          <a:bodyPr lIns="0" rIns="0" tIns="28440" bIns="0" anchor="t" vert="eaVert">
            <a:noAutofit/>
          </a:bodyPr>
          <a:p>
            <a:pPr marL="342720" indent="-342720" defTabSz="914400">
              <a:lnSpc>
                <a:spcPct val="93000"/>
              </a:lnSpc>
              <a:spcBef>
                <a:spcPts val="1426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Master text styles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ptos"/>
              </a:rPr>
              <a:t>Second level</a:t>
            </a:r>
            <a:endParaRPr b="0" lang="en-US" sz="2400" spc="-1" strike="noStrike">
              <a:solidFill>
                <a:srgbClr val="000000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Third level</a:t>
            </a:r>
            <a:endParaRPr b="0" lang="en-US" sz="2000" spc="-1" strike="noStrike">
              <a:solidFill>
                <a:srgbClr val="000000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Fourth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Fifth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sldNum" idx="3"/>
          </p:nvPr>
        </p:nvSpPr>
        <p:spPr>
          <a:xfrm>
            <a:off x="7227360" y="6886440"/>
            <a:ext cx="234288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6DB38109-410E-415D-B39F-96BD5097CE02}" type="slidenum">
              <a: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3"/>
          <p:cNvSpPr/>
          <p:nvPr/>
        </p:nvSpPr>
        <p:spPr>
          <a:xfrm>
            <a:off x="503280" y="6886440"/>
            <a:ext cx="2345760" cy="518760"/>
          </a:xfrm>
          <a:custGeom>
            <a:avLst/>
            <a:gdLst>
              <a:gd name="textAreaLeft" fmla="*/ 0 w 2345760"/>
              <a:gd name="textAreaRight" fmla="*/ 2346120 w 23457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17" name="Text Box 4"/>
          <p:cNvSpPr/>
          <p:nvPr/>
        </p:nvSpPr>
        <p:spPr>
          <a:xfrm>
            <a:off x="3448080" y="6886440"/>
            <a:ext cx="3193560" cy="518760"/>
          </a:xfrm>
          <a:custGeom>
            <a:avLst/>
            <a:gdLst>
              <a:gd name="textAreaLeft" fmla="*/ 0 w 3193560"/>
              <a:gd name="textAreaRight" fmla="*/ 3193920 w 31935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9065880" cy="125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 defTabSz="914400">
              <a:lnSpc>
                <a:spcPct val="93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65880" cy="4379760"/>
          </a:xfrm>
          <a:prstGeom prst="rect">
            <a:avLst/>
          </a:prstGeom>
          <a:noFill/>
          <a:ln w="0">
            <a:noFill/>
          </a:ln>
        </p:spPr>
        <p:txBody>
          <a:bodyPr lIns="0" rIns="0" tIns="28440" bIns="0" anchor="t">
            <a:noAutofit/>
          </a:bodyPr>
          <a:p>
            <a:pPr marL="342720" indent="-342720" defTabSz="914400">
              <a:lnSpc>
                <a:spcPct val="93000"/>
              </a:lnSpc>
              <a:spcBef>
                <a:spcPts val="1426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Master text styles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ptos"/>
              </a:rPr>
              <a:t>Second level</a:t>
            </a:r>
            <a:endParaRPr b="0" lang="en-US" sz="2400" spc="-1" strike="noStrike">
              <a:solidFill>
                <a:srgbClr val="000000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Third level</a:t>
            </a:r>
            <a:endParaRPr b="0" lang="en-US" sz="2000" spc="-1" strike="noStrike">
              <a:solidFill>
                <a:srgbClr val="000000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Fourth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Fifth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sldNum" idx="4"/>
          </p:nvPr>
        </p:nvSpPr>
        <p:spPr>
          <a:xfrm>
            <a:off x="7227360" y="6886440"/>
            <a:ext cx="234288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55A45A05-0B0A-43CA-A1E2-078B2AACB553}" type="slidenum">
              <a: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/>
          <p:cNvSpPr/>
          <p:nvPr/>
        </p:nvSpPr>
        <p:spPr>
          <a:xfrm>
            <a:off x="503280" y="6886440"/>
            <a:ext cx="2345760" cy="518760"/>
          </a:xfrm>
          <a:custGeom>
            <a:avLst/>
            <a:gdLst>
              <a:gd name="textAreaLeft" fmla="*/ 0 w 2345760"/>
              <a:gd name="textAreaRight" fmla="*/ 2346120 w 23457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24" name="Text Box 4"/>
          <p:cNvSpPr/>
          <p:nvPr/>
        </p:nvSpPr>
        <p:spPr>
          <a:xfrm>
            <a:off x="3448080" y="6886440"/>
            <a:ext cx="3193560" cy="518760"/>
          </a:xfrm>
          <a:custGeom>
            <a:avLst/>
            <a:gdLst>
              <a:gd name="textAreaLeft" fmla="*/ 0 w 3193560"/>
              <a:gd name="textAreaRight" fmla="*/ 3193920 w 31935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87240" y="1884240"/>
            <a:ext cx="8694360" cy="314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 algn="ctr" defTabSz="914400">
              <a:lnSpc>
                <a:spcPct val="93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Click to edit Master title style</a:t>
            </a:r>
            <a:endParaRPr b="0" lang="en-US" sz="60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87240" y="5059440"/>
            <a:ext cx="8694360" cy="1652400"/>
          </a:xfrm>
          <a:prstGeom prst="rect">
            <a:avLst/>
          </a:prstGeom>
          <a:noFill/>
          <a:ln w="0">
            <a:noFill/>
          </a:ln>
        </p:spPr>
        <p:txBody>
          <a:bodyPr lIns="0" rIns="0" tIns="28440" bIns="0" anchor="t">
            <a:noAutofit/>
          </a:bodyPr>
          <a:p>
            <a:pPr indent="0" defTabSz="914400">
              <a:lnSpc>
                <a:spcPct val="93000"/>
              </a:lnSpc>
              <a:spcBef>
                <a:spcPts val="1426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767676"/>
                </a:solidFill>
                <a:latin typeface="Arial"/>
              </a:rPr>
              <a:t>Click to edit Master text styles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sldNum" idx="5"/>
          </p:nvPr>
        </p:nvSpPr>
        <p:spPr>
          <a:xfrm>
            <a:off x="7227360" y="6886440"/>
            <a:ext cx="234288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F20962EA-C0A4-41C1-92B9-D3FD77108FD2}" type="slidenum">
              <a: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3"/>
          <p:cNvSpPr/>
          <p:nvPr/>
        </p:nvSpPr>
        <p:spPr>
          <a:xfrm>
            <a:off x="503280" y="6886440"/>
            <a:ext cx="2345760" cy="518760"/>
          </a:xfrm>
          <a:custGeom>
            <a:avLst/>
            <a:gdLst>
              <a:gd name="textAreaLeft" fmla="*/ 0 w 2345760"/>
              <a:gd name="textAreaRight" fmla="*/ 2346120 w 23457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29" name="Text Box 4"/>
          <p:cNvSpPr/>
          <p:nvPr/>
        </p:nvSpPr>
        <p:spPr>
          <a:xfrm>
            <a:off x="3448080" y="6886440"/>
            <a:ext cx="3193560" cy="518760"/>
          </a:xfrm>
          <a:custGeom>
            <a:avLst/>
            <a:gdLst>
              <a:gd name="textAreaLeft" fmla="*/ 0 w 3193560"/>
              <a:gd name="textAreaRight" fmla="*/ 3193920 w 31935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9065880" cy="125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 defTabSz="914400">
              <a:lnSpc>
                <a:spcPct val="93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3280" y="1768320"/>
            <a:ext cx="4455720" cy="4379400"/>
          </a:xfrm>
          <a:prstGeom prst="rect">
            <a:avLst/>
          </a:prstGeom>
          <a:noFill/>
          <a:ln w="0">
            <a:noFill/>
          </a:ln>
        </p:spPr>
        <p:txBody>
          <a:bodyPr lIns="0" rIns="0" tIns="28440" bIns="0" anchor="t">
            <a:noAutofit/>
          </a:bodyPr>
          <a:p>
            <a:pPr marL="342720" indent="-342720" defTabSz="914400">
              <a:lnSpc>
                <a:spcPct val="93000"/>
              </a:lnSpc>
              <a:spcBef>
                <a:spcPts val="1426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Master text styles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ptos"/>
              </a:rPr>
              <a:t>Second level</a:t>
            </a:r>
            <a:endParaRPr b="0" lang="en-US" sz="2400" spc="-1" strike="noStrike">
              <a:solidFill>
                <a:srgbClr val="000000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Third level</a:t>
            </a:r>
            <a:endParaRPr b="0" lang="en-US" sz="2000" spc="-1" strike="noStrike">
              <a:solidFill>
                <a:srgbClr val="000000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Fourth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Fifth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11640" y="1768320"/>
            <a:ext cx="4457520" cy="4379400"/>
          </a:xfrm>
          <a:prstGeom prst="rect">
            <a:avLst/>
          </a:prstGeom>
          <a:noFill/>
          <a:ln w="0">
            <a:noFill/>
          </a:ln>
        </p:spPr>
        <p:txBody>
          <a:bodyPr lIns="0" rIns="0" tIns="28440" bIns="0" anchor="t">
            <a:noAutofit/>
          </a:bodyPr>
          <a:p>
            <a:pPr marL="342720" indent="-342720" defTabSz="914400">
              <a:lnSpc>
                <a:spcPct val="93000"/>
              </a:lnSpc>
              <a:spcBef>
                <a:spcPts val="1426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Master text styles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ptos"/>
              </a:rPr>
              <a:t>Second level</a:t>
            </a:r>
            <a:endParaRPr b="0" lang="en-US" sz="2400" spc="-1" strike="noStrike">
              <a:solidFill>
                <a:srgbClr val="000000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Third level</a:t>
            </a:r>
            <a:endParaRPr b="0" lang="en-US" sz="2000" spc="-1" strike="noStrike">
              <a:solidFill>
                <a:srgbClr val="000000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Fourth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Fifth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sldNum" idx="6"/>
          </p:nvPr>
        </p:nvSpPr>
        <p:spPr>
          <a:xfrm>
            <a:off x="7227360" y="6886440"/>
            <a:ext cx="234288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86C303FB-8AE5-4C45-A61F-B5E2DE652CD8}" type="slidenum">
              <a: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Box 3"/>
          <p:cNvSpPr/>
          <p:nvPr/>
        </p:nvSpPr>
        <p:spPr>
          <a:xfrm>
            <a:off x="503280" y="6886440"/>
            <a:ext cx="2345760" cy="518760"/>
          </a:xfrm>
          <a:custGeom>
            <a:avLst/>
            <a:gdLst>
              <a:gd name="textAreaLeft" fmla="*/ 0 w 2345760"/>
              <a:gd name="textAreaRight" fmla="*/ 2346120 w 23457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38" name="Text Box 4"/>
          <p:cNvSpPr/>
          <p:nvPr/>
        </p:nvSpPr>
        <p:spPr>
          <a:xfrm>
            <a:off x="3448080" y="6886440"/>
            <a:ext cx="3193560" cy="518760"/>
          </a:xfrm>
          <a:custGeom>
            <a:avLst/>
            <a:gdLst>
              <a:gd name="textAreaLeft" fmla="*/ 0 w 3193560"/>
              <a:gd name="textAreaRight" fmla="*/ 3193920 w 31935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93720" y="403200"/>
            <a:ext cx="8694360" cy="146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 defTabSz="914400">
              <a:lnSpc>
                <a:spcPct val="93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93720" y="1852560"/>
            <a:ext cx="4265280" cy="907560"/>
          </a:xfrm>
          <a:prstGeom prst="rect">
            <a:avLst/>
          </a:prstGeom>
          <a:noFill/>
          <a:ln w="0">
            <a:noFill/>
          </a:ln>
        </p:spPr>
        <p:txBody>
          <a:bodyPr lIns="0" rIns="0" tIns="28440" bIns="0" anchor="b">
            <a:noAutofit/>
          </a:bodyPr>
          <a:p>
            <a:pPr indent="0" defTabSz="914400">
              <a:lnSpc>
                <a:spcPct val="93000"/>
              </a:lnSpc>
              <a:spcBef>
                <a:spcPts val="1426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</a:rPr>
              <a:t>Click to edit Master text styles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693720" y="2760840"/>
            <a:ext cx="4265280" cy="4061880"/>
          </a:xfrm>
          <a:prstGeom prst="rect">
            <a:avLst/>
          </a:prstGeom>
          <a:noFill/>
          <a:ln w="0">
            <a:noFill/>
          </a:ln>
        </p:spPr>
        <p:txBody>
          <a:bodyPr lIns="0" rIns="0" tIns="28440" bIns="0" anchor="t">
            <a:noAutofit/>
          </a:bodyPr>
          <a:p>
            <a:pPr marL="342720" indent="-342720" defTabSz="914400">
              <a:lnSpc>
                <a:spcPct val="93000"/>
              </a:lnSpc>
              <a:spcBef>
                <a:spcPts val="1426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Master text styles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ptos"/>
              </a:rPr>
              <a:t>Second level</a:t>
            </a:r>
            <a:endParaRPr b="0" lang="en-US" sz="2400" spc="-1" strike="noStrike">
              <a:solidFill>
                <a:srgbClr val="000000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Third level</a:t>
            </a:r>
            <a:endParaRPr b="0" lang="en-US" sz="2000" spc="-1" strike="noStrike">
              <a:solidFill>
                <a:srgbClr val="000000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Fourth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Fifth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5103720" y="1852560"/>
            <a:ext cx="4284360" cy="907560"/>
          </a:xfrm>
          <a:prstGeom prst="rect">
            <a:avLst/>
          </a:prstGeom>
          <a:noFill/>
          <a:ln w="0">
            <a:noFill/>
          </a:ln>
        </p:spPr>
        <p:txBody>
          <a:bodyPr lIns="0" rIns="0" tIns="28440" bIns="0" anchor="b">
            <a:noAutofit/>
          </a:bodyPr>
          <a:p>
            <a:pPr indent="0" defTabSz="914400">
              <a:lnSpc>
                <a:spcPct val="93000"/>
              </a:lnSpc>
              <a:spcBef>
                <a:spcPts val="1426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</a:rPr>
              <a:t>Click to edit Master text styles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5103720" y="2760840"/>
            <a:ext cx="4284360" cy="4061880"/>
          </a:xfrm>
          <a:prstGeom prst="rect">
            <a:avLst/>
          </a:prstGeom>
          <a:noFill/>
          <a:ln w="0">
            <a:noFill/>
          </a:ln>
        </p:spPr>
        <p:txBody>
          <a:bodyPr lIns="0" rIns="0" tIns="28440" bIns="0" anchor="t">
            <a:noAutofit/>
          </a:bodyPr>
          <a:p>
            <a:pPr marL="342720" indent="-342720" defTabSz="914400">
              <a:lnSpc>
                <a:spcPct val="93000"/>
              </a:lnSpc>
              <a:spcBef>
                <a:spcPts val="1426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Master text styles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ptos"/>
              </a:rPr>
              <a:t>Second level</a:t>
            </a:r>
            <a:endParaRPr b="0" lang="en-US" sz="2400" spc="-1" strike="noStrike">
              <a:solidFill>
                <a:srgbClr val="000000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Third level</a:t>
            </a:r>
            <a:endParaRPr b="0" lang="en-US" sz="2000" spc="-1" strike="noStrike">
              <a:solidFill>
                <a:srgbClr val="000000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Fourth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Fifth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sldNum" idx="7"/>
          </p:nvPr>
        </p:nvSpPr>
        <p:spPr>
          <a:xfrm>
            <a:off x="7227360" y="6886440"/>
            <a:ext cx="234288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061029F9-1501-4176-94F6-D2853A23D082}" type="slidenum">
              <a: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Box 3"/>
          <p:cNvSpPr/>
          <p:nvPr/>
        </p:nvSpPr>
        <p:spPr>
          <a:xfrm>
            <a:off x="503280" y="6886440"/>
            <a:ext cx="2345760" cy="518760"/>
          </a:xfrm>
          <a:custGeom>
            <a:avLst/>
            <a:gdLst>
              <a:gd name="textAreaLeft" fmla="*/ 0 w 2345760"/>
              <a:gd name="textAreaRight" fmla="*/ 2346120 w 23457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46" name="Text Box 4"/>
          <p:cNvSpPr/>
          <p:nvPr/>
        </p:nvSpPr>
        <p:spPr>
          <a:xfrm>
            <a:off x="3448080" y="6886440"/>
            <a:ext cx="3193560" cy="518760"/>
          </a:xfrm>
          <a:custGeom>
            <a:avLst/>
            <a:gdLst>
              <a:gd name="textAreaLeft" fmla="*/ 0 w 3193560"/>
              <a:gd name="textAreaRight" fmla="*/ 3193920 w 31935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9065880" cy="125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 defTabSz="914400">
              <a:lnSpc>
                <a:spcPct val="93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ldNum" idx="8"/>
          </p:nvPr>
        </p:nvSpPr>
        <p:spPr>
          <a:xfrm>
            <a:off x="7227360" y="6886440"/>
            <a:ext cx="234288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165D743B-ACD8-4BB1-9D7B-ABFD18DF5CB1}" type="slidenum">
              <a: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Box 3"/>
          <p:cNvSpPr/>
          <p:nvPr/>
        </p:nvSpPr>
        <p:spPr>
          <a:xfrm>
            <a:off x="503280" y="6886440"/>
            <a:ext cx="2345760" cy="518760"/>
          </a:xfrm>
          <a:custGeom>
            <a:avLst/>
            <a:gdLst>
              <a:gd name="textAreaLeft" fmla="*/ 0 w 2345760"/>
              <a:gd name="textAreaRight" fmla="*/ 2346120 w 23457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51" name="Text Box 4"/>
          <p:cNvSpPr/>
          <p:nvPr/>
        </p:nvSpPr>
        <p:spPr>
          <a:xfrm>
            <a:off x="3448080" y="6886440"/>
            <a:ext cx="3193560" cy="518760"/>
          </a:xfrm>
          <a:custGeom>
            <a:avLst/>
            <a:gdLst>
              <a:gd name="textAreaLeft" fmla="*/ 0 w 3193560"/>
              <a:gd name="textAreaRight" fmla="*/ 3193920 w 31935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52" name="PlaceHolder 1"/>
          <p:cNvSpPr>
            <a:spLocks noGrp="1"/>
          </p:cNvSpPr>
          <p:nvPr>
            <p:ph type="sldNum" idx="9"/>
          </p:nvPr>
        </p:nvSpPr>
        <p:spPr>
          <a:xfrm>
            <a:off x="7227360" y="6886440"/>
            <a:ext cx="234288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DBCD60F4-9D8A-42D9-BA83-1E8A33F7407D}" type="slidenum">
              <a: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Click to edit the title text format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3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42720"/>
                <a:tab algn="l" pos="456840"/>
                <a:tab algn="l" pos="914040"/>
                <a:tab algn="l" pos="1371240"/>
                <a:tab algn="l" pos="1828440"/>
                <a:tab algn="l" pos="2285640"/>
                <a:tab algn="l" pos="2742840"/>
                <a:tab algn="l" pos="3200040"/>
                <a:tab algn="l" pos="3657240"/>
                <a:tab algn="l" pos="4114440"/>
                <a:tab algn="l" pos="4571640"/>
                <a:tab algn="l" pos="5028840"/>
                <a:tab algn="l" pos="5486040"/>
                <a:tab algn="l" pos="5943240"/>
                <a:tab algn="l" pos="6400440"/>
                <a:tab algn="l" pos="6857640"/>
                <a:tab algn="l" pos="7314840"/>
                <a:tab algn="l" pos="7772040"/>
                <a:tab algn="l" pos="8229240"/>
                <a:tab algn="l" pos="8686440"/>
                <a:tab algn="l" pos="914364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342720"/>
                <a:tab algn="l" pos="456840"/>
                <a:tab algn="l" pos="914040"/>
                <a:tab algn="l" pos="1371240"/>
                <a:tab algn="l" pos="1828440"/>
                <a:tab algn="l" pos="2285640"/>
                <a:tab algn="l" pos="2742840"/>
                <a:tab algn="l" pos="3200040"/>
                <a:tab algn="l" pos="3657240"/>
                <a:tab algn="l" pos="4114440"/>
                <a:tab algn="l" pos="4571640"/>
                <a:tab algn="l" pos="5028840"/>
                <a:tab algn="l" pos="5486040"/>
                <a:tab algn="l" pos="5943240"/>
                <a:tab algn="l" pos="6400440"/>
                <a:tab algn="l" pos="6857640"/>
                <a:tab algn="l" pos="7314840"/>
                <a:tab algn="l" pos="7772040"/>
                <a:tab algn="l" pos="8229240"/>
                <a:tab algn="l" pos="8686440"/>
                <a:tab algn="l" pos="914364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Second Outline Level</a:t>
            </a:r>
            <a:endParaRPr b="0" lang="en-US" sz="2000" spc="-1" strike="noStrike">
              <a:solidFill>
                <a:srgbClr val="000000"/>
              </a:solidFill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42720"/>
                <a:tab algn="l" pos="456840"/>
                <a:tab algn="l" pos="914040"/>
                <a:tab algn="l" pos="1371240"/>
                <a:tab algn="l" pos="1828440"/>
                <a:tab algn="l" pos="2285640"/>
                <a:tab algn="l" pos="2742840"/>
                <a:tab algn="l" pos="3200040"/>
                <a:tab algn="l" pos="3657240"/>
                <a:tab algn="l" pos="4114440"/>
                <a:tab algn="l" pos="4571640"/>
                <a:tab algn="l" pos="5028840"/>
                <a:tab algn="l" pos="5486040"/>
                <a:tab algn="l" pos="5943240"/>
                <a:tab algn="l" pos="6400440"/>
                <a:tab algn="l" pos="6857640"/>
                <a:tab algn="l" pos="7314840"/>
                <a:tab algn="l" pos="7772040"/>
                <a:tab algn="l" pos="8229240"/>
                <a:tab algn="l" pos="8686440"/>
                <a:tab algn="l" pos="914364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342720"/>
                <a:tab algn="l" pos="456840"/>
                <a:tab algn="l" pos="914040"/>
                <a:tab algn="l" pos="1371240"/>
                <a:tab algn="l" pos="1828440"/>
                <a:tab algn="l" pos="2285640"/>
                <a:tab algn="l" pos="2742840"/>
                <a:tab algn="l" pos="3200040"/>
                <a:tab algn="l" pos="3657240"/>
                <a:tab algn="l" pos="4114440"/>
                <a:tab algn="l" pos="4571640"/>
                <a:tab algn="l" pos="5028840"/>
                <a:tab algn="l" pos="5486040"/>
                <a:tab algn="l" pos="5943240"/>
                <a:tab algn="l" pos="6400440"/>
                <a:tab algn="l" pos="6857640"/>
                <a:tab algn="l" pos="7314840"/>
                <a:tab algn="l" pos="7772040"/>
                <a:tab algn="l" pos="8229240"/>
                <a:tab algn="l" pos="8686440"/>
                <a:tab algn="l" pos="914364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42720"/>
                <a:tab algn="l" pos="456840"/>
                <a:tab algn="l" pos="914040"/>
                <a:tab algn="l" pos="1371240"/>
                <a:tab algn="l" pos="1828440"/>
                <a:tab algn="l" pos="2285640"/>
                <a:tab algn="l" pos="2742840"/>
                <a:tab algn="l" pos="3200040"/>
                <a:tab algn="l" pos="3657240"/>
                <a:tab algn="l" pos="4114440"/>
                <a:tab algn="l" pos="4571640"/>
                <a:tab algn="l" pos="5028840"/>
                <a:tab algn="l" pos="5486040"/>
                <a:tab algn="l" pos="5943240"/>
                <a:tab algn="l" pos="6400440"/>
                <a:tab algn="l" pos="6857640"/>
                <a:tab algn="l" pos="7314840"/>
                <a:tab algn="l" pos="7772040"/>
                <a:tab algn="l" pos="8229240"/>
                <a:tab algn="l" pos="8686440"/>
                <a:tab algn="l" pos="914364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42720"/>
                <a:tab algn="l" pos="456840"/>
                <a:tab algn="l" pos="914040"/>
                <a:tab algn="l" pos="1371240"/>
                <a:tab algn="l" pos="1828440"/>
                <a:tab algn="l" pos="2285640"/>
                <a:tab algn="l" pos="2742840"/>
                <a:tab algn="l" pos="3200040"/>
                <a:tab algn="l" pos="3657240"/>
                <a:tab algn="l" pos="4114440"/>
                <a:tab algn="l" pos="4571640"/>
                <a:tab algn="l" pos="5028840"/>
                <a:tab algn="l" pos="5486040"/>
                <a:tab algn="l" pos="5943240"/>
                <a:tab algn="l" pos="6400440"/>
                <a:tab algn="l" pos="6857640"/>
                <a:tab algn="l" pos="7314840"/>
                <a:tab algn="l" pos="7772040"/>
                <a:tab algn="l" pos="8229240"/>
                <a:tab algn="l" pos="8686440"/>
                <a:tab algn="l" pos="914364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42720"/>
                <a:tab algn="l" pos="456840"/>
                <a:tab algn="l" pos="914040"/>
                <a:tab algn="l" pos="1371240"/>
                <a:tab algn="l" pos="1828440"/>
                <a:tab algn="l" pos="2285640"/>
                <a:tab algn="l" pos="2742840"/>
                <a:tab algn="l" pos="3200040"/>
                <a:tab algn="l" pos="3657240"/>
                <a:tab algn="l" pos="4114440"/>
                <a:tab algn="l" pos="4571640"/>
                <a:tab algn="l" pos="5028840"/>
                <a:tab algn="l" pos="5486040"/>
                <a:tab algn="l" pos="5943240"/>
                <a:tab algn="l" pos="6400440"/>
                <a:tab algn="l" pos="6857640"/>
                <a:tab algn="l" pos="7314840"/>
                <a:tab algn="l" pos="7772040"/>
                <a:tab algn="l" pos="8229240"/>
                <a:tab algn="l" pos="8686440"/>
                <a:tab algn="l" pos="914364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Box 3"/>
          <p:cNvSpPr/>
          <p:nvPr/>
        </p:nvSpPr>
        <p:spPr>
          <a:xfrm>
            <a:off x="503280" y="6886440"/>
            <a:ext cx="2345760" cy="518760"/>
          </a:xfrm>
          <a:custGeom>
            <a:avLst/>
            <a:gdLst>
              <a:gd name="textAreaLeft" fmla="*/ 0 w 2345760"/>
              <a:gd name="textAreaRight" fmla="*/ 2346120 w 23457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56" name="Text Box 4"/>
          <p:cNvSpPr/>
          <p:nvPr/>
        </p:nvSpPr>
        <p:spPr>
          <a:xfrm>
            <a:off x="3448080" y="6886440"/>
            <a:ext cx="3193560" cy="518760"/>
          </a:xfrm>
          <a:custGeom>
            <a:avLst/>
            <a:gdLst>
              <a:gd name="textAreaLeft" fmla="*/ 0 w 3193560"/>
              <a:gd name="textAreaRight" fmla="*/ 3193920 w 31935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93720" y="503280"/>
            <a:ext cx="3250800" cy="17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 algn="ctr" defTabSz="914400">
              <a:lnSpc>
                <a:spcPct val="93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Master title style</a:t>
            </a:r>
            <a:endParaRPr b="0" lang="en-US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286160" y="1089000"/>
            <a:ext cx="5101920" cy="5371920"/>
          </a:xfrm>
          <a:prstGeom prst="rect">
            <a:avLst/>
          </a:prstGeom>
          <a:noFill/>
          <a:ln w="0">
            <a:noFill/>
          </a:ln>
        </p:spPr>
        <p:txBody>
          <a:bodyPr lIns="0" rIns="0" tIns="28440" bIns="0" anchor="t">
            <a:noAutofit/>
          </a:bodyPr>
          <a:p>
            <a:pPr marL="342720" indent="-342720" defTabSz="914400">
              <a:lnSpc>
                <a:spcPct val="93000"/>
              </a:lnSpc>
              <a:spcBef>
                <a:spcPts val="1426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Master text styles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ptos"/>
              </a:rPr>
              <a:t>Second level</a:t>
            </a:r>
            <a:endParaRPr b="0" lang="en-US" sz="2800" spc="-1" strike="noStrike">
              <a:solidFill>
                <a:srgbClr val="000000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ptos"/>
              </a:rPr>
              <a:t>Third level</a:t>
            </a:r>
            <a:endParaRPr b="0" lang="en-US" sz="2400" spc="-1" strike="noStrike">
              <a:solidFill>
                <a:srgbClr val="000000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Fourth level</a:t>
            </a:r>
            <a:endParaRPr b="0" lang="en-US" sz="2000" spc="-1" strike="noStrike">
              <a:solidFill>
                <a:srgbClr val="000000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Fifth level</a:t>
            </a:r>
            <a:endParaRPr b="0" lang="en-US" sz="20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93720" y="2268360"/>
            <a:ext cx="3250800" cy="4200120"/>
          </a:xfrm>
          <a:prstGeom prst="rect">
            <a:avLst/>
          </a:prstGeom>
          <a:noFill/>
          <a:ln w="0">
            <a:noFill/>
          </a:ln>
        </p:spPr>
        <p:txBody>
          <a:bodyPr lIns="0" rIns="0" tIns="28440" bIns="0" anchor="t">
            <a:noAutofit/>
          </a:bodyPr>
          <a:p>
            <a:pPr indent="0" defTabSz="914400">
              <a:lnSpc>
                <a:spcPct val="93000"/>
              </a:lnSpc>
              <a:spcBef>
                <a:spcPts val="1426"/>
              </a:spcBef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Click to edit Master text styles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sldNum" idx="10"/>
          </p:nvPr>
        </p:nvSpPr>
        <p:spPr>
          <a:xfrm>
            <a:off x="7227360" y="6886440"/>
            <a:ext cx="234288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2D011DCC-50AF-4360-B8A0-21604AC3126D}" type="slidenum">
              <a: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Box 3"/>
          <p:cNvSpPr/>
          <p:nvPr/>
        </p:nvSpPr>
        <p:spPr>
          <a:xfrm>
            <a:off x="503280" y="6886440"/>
            <a:ext cx="2345760" cy="518760"/>
          </a:xfrm>
          <a:custGeom>
            <a:avLst/>
            <a:gdLst>
              <a:gd name="textAreaLeft" fmla="*/ 0 w 2345760"/>
              <a:gd name="textAreaRight" fmla="*/ 2346120 w 23457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62" name="Text Box 4"/>
          <p:cNvSpPr/>
          <p:nvPr/>
        </p:nvSpPr>
        <p:spPr>
          <a:xfrm>
            <a:off x="3448080" y="6886440"/>
            <a:ext cx="3193560" cy="518760"/>
          </a:xfrm>
          <a:custGeom>
            <a:avLst/>
            <a:gdLst>
              <a:gd name="textAreaLeft" fmla="*/ 0 w 3193560"/>
              <a:gd name="textAreaRight" fmla="*/ 3193920 w 3193560"/>
              <a:gd name="textAreaTop" fmla="*/ 0 h 518760"/>
              <a:gd name="textAreaBottom" fmla="*/ 519120 h 518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Arial"/>
              <a:ea typeface="Noto Sans CJK SC Regular"/>
            </a:endParaRPr>
          </a:p>
        </p:txBody>
      </p:sp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93720" y="503280"/>
            <a:ext cx="3250800" cy="17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 algn="ctr" defTabSz="914400">
              <a:lnSpc>
                <a:spcPct val="93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Master title style</a:t>
            </a:r>
            <a:endParaRPr b="0" lang="en-US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286160" y="1089000"/>
            <a:ext cx="5101920" cy="537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3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42720"/>
                <a:tab algn="l" pos="456840"/>
                <a:tab algn="l" pos="914040"/>
                <a:tab algn="l" pos="1371240"/>
                <a:tab algn="l" pos="1828440"/>
                <a:tab algn="l" pos="2285640"/>
                <a:tab algn="l" pos="2742840"/>
                <a:tab algn="l" pos="3200040"/>
                <a:tab algn="l" pos="3657240"/>
                <a:tab algn="l" pos="4114440"/>
                <a:tab algn="l" pos="4571640"/>
                <a:tab algn="l" pos="5028840"/>
                <a:tab algn="l" pos="5486040"/>
                <a:tab algn="l" pos="5943240"/>
                <a:tab algn="l" pos="6400440"/>
                <a:tab algn="l" pos="6857640"/>
                <a:tab algn="l" pos="7314840"/>
                <a:tab algn="l" pos="7772040"/>
                <a:tab algn="l" pos="8229240"/>
                <a:tab algn="l" pos="8686440"/>
                <a:tab algn="l" pos="914364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342720"/>
                <a:tab algn="l" pos="456840"/>
                <a:tab algn="l" pos="914040"/>
                <a:tab algn="l" pos="1371240"/>
                <a:tab algn="l" pos="1828440"/>
                <a:tab algn="l" pos="2285640"/>
                <a:tab algn="l" pos="2742840"/>
                <a:tab algn="l" pos="3200040"/>
                <a:tab algn="l" pos="3657240"/>
                <a:tab algn="l" pos="4114440"/>
                <a:tab algn="l" pos="4571640"/>
                <a:tab algn="l" pos="5028840"/>
                <a:tab algn="l" pos="5486040"/>
                <a:tab algn="l" pos="5943240"/>
                <a:tab algn="l" pos="6400440"/>
                <a:tab algn="l" pos="6857640"/>
                <a:tab algn="l" pos="7314840"/>
                <a:tab algn="l" pos="7772040"/>
                <a:tab algn="l" pos="8229240"/>
                <a:tab algn="l" pos="8686440"/>
                <a:tab algn="l" pos="914364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42720"/>
                <a:tab algn="l" pos="456840"/>
                <a:tab algn="l" pos="914040"/>
                <a:tab algn="l" pos="1371240"/>
                <a:tab algn="l" pos="1828440"/>
                <a:tab algn="l" pos="2285640"/>
                <a:tab algn="l" pos="2742840"/>
                <a:tab algn="l" pos="3200040"/>
                <a:tab algn="l" pos="3657240"/>
                <a:tab algn="l" pos="4114440"/>
                <a:tab algn="l" pos="4571640"/>
                <a:tab algn="l" pos="5028840"/>
                <a:tab algn="l" pos="5486040"/>
                <a:tab algn="l" pos="5943240"/>
                <a:tab algn="l" pos="6400440"/>
                <a:tab algn="l" pos="6857640"/>
                <a:tab algn="l" pos="7314840"/>
                <a:tab algn="l" pos="7772040"/>
                <a:tab algn="l" pos="8229240"/>
                <a:tab algn="l" pos="8686440"/>
                <a:tab algn="l" pos="914364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342720"/>
                <a:tab algn="l" pos="456840"/>
                <a:tab algn="l" pos="914040"/>
                <a:tab algn="l" pos="1371240"/>
                <a:tab algn="l" pos="1828440"/>
                <a:tab algn="l" pos="2285640"/>
                <a:tab algn="l" pos="2742840"/>
                <a:tab algn="l" pos="3200040"/>
                <a:tab algn="l" pos="3657240"/>
                <a:tab algn="l" pos="4114440"/>
                <a:tab algn="l" pos="4571640"/>
                <a:tab algn="l" pos="5028840"/>
                <a:tab algn="l" pos="5486040"/>
                <a:tab algn="l" pos="5943240"/>
                <a:tab algn="l" pos="6400440"/>
                <a:tab algn="l" pos="6857640"/>
                <a:tab algn="l" pos="7314840"/>
                <a:tab algn="l" pos="7772040"/>
                <a:tab algn="l" pos="8229240"/>
                <a:tab algn="l" pos="8686440"/>
                <a:tab algn="l" pos="914364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42720"/>
                <a:tab algn="l" pos="456840"/>
                <a:tab algn="l" pos="914040"/>
                <a:tab algn="l" pos="1371240"/>
                <a:tab algn="l" pos="1828440"/>
                <a:tab algn="l" pos="2285640"/>
                <a:tab algn="l" pos="2742840"/>
                <a:tab algn="l" pos="3200040"/>
                <a:tab algn="l" pos="3657240"/>
                <a:tab algn="l" pos="4114440"/>
                <a:tab algn="l" pos="4571640"/>
                <a:tab algn="l" pos="5028840"/>
                <a:tab algn="l" pos="5486040"/>
                <a:tab algn="l" pos="5943240"/>
                <a:tab algn="l" pos="6400440"/>
                <a:tab algn="l" pos="6857640"/>
                <a:tab algn="l" pos="7314840"/>
                <a:tab algn="l" pos="7772040"/>
                <a:tab algn="l" pos="8229240"/>
                <a:tab algn="l" pos="8686440"/>
                <a:tab algn="l" pos="914364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42720"/>
                <a:tab algn="l" pos="456840"/>
                <a:tab algn="l" pos="914040"/>
                <a:tab algn="l" pos="1371240"/>
                <a:tab algn="l" pos="1828440"/>
                <a:tab algn="l" pos="2285640"/>
                <a:tab algn="l" pos="2742840"/>
                <a:tab algn="l" pos="3200040"/>
                <a:tab algn="l" pos="3657240"/>
                <a:tab algn="l" pos="4114440"/>
                <a:tab algn="l" pos="4571640"/>
                <a:tab algn="l" pos="5028840"/>
                <a:tab algn="l" pos="5486040"/>
                <a:tab algn="l" pos="5943240"/>
                <a:tab algn="l" pos="6400440"/>
                <a:tab algn="l" pos="6857640"/>
                <a:tab algn="l" pos="7314840"/>
                <a:tab algn="l" pos="7772040"/>
                <a:tab algn="l" pos="8229240"/>
                <a:tab algn="l" pos="8686440"/>
                <a:tab algn="l" pos="914364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42720"/>
                <a:tab algn="l" pos="456840"/>
                <a:tab algn="l" pos="914040"/>
                <a:tab algn="l" pos="1371240"/>
                <a:tab algn="l" pos="1828440"/>
                <a:tab algn="l" pos="2285640"/>
                <a:tab algn="l" pos="2742840"/>
                <a:tab algn="l" pos="3200040"/>
                <a:tab algn="l" pos="3657240"/>
                <a:tab algn="l" pos="4114440"/>
                <a:tab algn="l" pos="4571640"/>
                <a:tab algn="l" pos="5028840"/>
                <a:tab algn="l" pos="5486040"/>
                <a:tab algn="l" pos="5943240"/>
                <a:tab algn="l" pos="6400440"/>
                <a:tab algn="l" pos="6857640"/>
                <a:tab algn="l" pos="7314840"/>
                <a:tab algn="l" pos="7772040"/>
                <a:tab algn="l" pos="8229240"/>
                <a:tab algn="l" pos="8686440"/>
                <a:tab algn="l" pos="914364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93720" y="2268360"/>
            <a:ext cx="3250800" cy="4200120"/>
          </a:xfrm>
          <a:prstGeom prst="rect">
            <a:avLst/>
          </a:prstGeom>
          <a:noFill/>
          <a:ln w="0">
            <a:noFill/>
          </a:ln>
        </p:spPr>
        <p:txBody>
          <a:bodyPr lIns="0" rIns="0" tIns="28440" bIns="0" anchor="t">
            <a:noAutofit/>
          </a:bodyPr>
          <a:p>
            <a:pPr indent="0" defTabSz="914400">
              <a:lnSpc>
                <a:spcPct val="93000"/>
              </a:lnSpc>
              <a:spcBef>
                <a:spcPts val="1426"/>
              </a:spcBef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Click to edit Master text styles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sldNum" idx="11"/>
          </p:nvPr>
        </p:nvSpPr>
        <p:spPr>
          <a:xfrm>
            <a:off x="7227360" y="6886440"/>
            <a:ext cx="2342880" cy="5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CF1AAB58-8FBD-4403-AF5D-4587884686A8}" type="slidenum">
              <a:rPr b="0" lang="en-US" sz="1800" spc="-1" strike="noStrike">
                <a:solidFill>
                  <a:srgbClr val="000000"/>
                </a:solidFill>
                <a:latin typeface="Arial"/>
                <a:ea typeface="Noto Sans CJK SC Regular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slideLayout" Target="../slideLayouts/slideLayout9.xml"/><Relationship Id="rId5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slideLayout" Target="../slideLayouts/slideLayout9.xml"/><Relationship Id="rId5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11.jpe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11.jpe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11.jpe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4" Type="http://schemas.openxmlformats.org/officeDocument/2006/relationships/slideLayout" Target="../slideLayouts/slideLayout9.xml"/><Relationship Id="rId5" Type="http://schemas.openxmlformats.org/officeDocument/2006/relationships/notesSlide" Target="../notesSlides/notesSlide2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" descr=""/>
          <p:cNvPicPr/>
          <p:nvPr/>
        </p:nvPicPr>
        <p:blipFill>
          <a:blip r:embed="rId1"/>
          <a:srcRect l="0" t="0" r="10849" b="0"/>
          <a:stretch/>
        </p:blipFill>
        <p:spPr>
          <a:xfrm>
            <a:off x="-4680" y="12600"/>
            <a:ext cx="10085040" cy="7548480"/>
          </a:xfrm>
          <a:prstGeom prst="rect">
            <a:avLst/>
          </a:prstGeom>
          <a:ln w="0">
            <a:noFill/>
          </a:ln>
        </p:spPr>
      </p:pic>
      <p:sp>
        <p:nvSpPr>
          <p:cNvPr id="74" name="Text Box 8"/>
          <p:cNvSpPr/>
          <p:nvPr/>
        </p:nvSpPr>
        <p:spPr>
          <a:xfrm>
            <a:off x="163440" y="235080"/>
            <a:ext cx="9661320" cy="6824160"/>
          </a:xfrm>
          <a:custGeom>
            <a:avLst/>
            <a:gdLst>
              <a:gd name="textAreaLeft" fmla="*/ 0 w 9661320"/>
              <a:gd name="textAreaRight" fmla="*/ 9661680 w 9661320"/>
              <a:gd name="textAreaTop" fmla="*/ 0 h 6824160"/>
              <a:gd name="textAreaBottom" fmla="*/ 6824520 h 68241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3600" spc="-1" strike="noStrike">
                <a:solidFill>
                  <a:srgbClr val="ffffff"/>
                </a:solidFill>
                <a:latin typeface="Times New Roman"/>
                <a:ea typeface="Noto Sans CJK SC Regular"/>
              </a:rPr>
              <a:t>“</a:t>
            </a:r>
            <a:r>
              <a:rPr b="0" lang="en-US" sz="4800" spc="-1" strike="noStrike">
                <a:solidFill>
                  <a:srgbClr val="ccff00"/>
                </a:solidFill>
                <a:latin typeface="Times New Roman"/>
                <a:ea typeface="Noto Sans CJK SC Regular"/>
              </a:rPr>
              <a:t>We demand rigidly defined areas of doubt and uncertainty.”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4800" spc="-1" strike="noStrike">
                <a:solidFill>
                  <a:srgbClr val="ccff00"/>
                </a:solidFill>
                <a:latin typeface="Times New Roman"/>
                <a:ea typeface="Noto Sans CJK SC Regular"/>
              </a:rPr>
              <a:t>The Hitchhiker’s Guide to the Galaxy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br>
              <a:rPr sz="4400"/>
            </a:br>
            <a:r>
              <a:rPr b="0" lang="en-US" sz="3200" spc="-1" strike="noStrike">
                <a:solidFill>
                  <a:srgbClr val="99ff33"/>
                </a:solidFill>
                <a:latin typeface="Times New Roman"/>
                <a:ea typeface="Noto Sans CJK SC Regular"/>
              </a:rPr>
              <a:t>http://sdbv.missouristate.edu/mreed/CLASS/A115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600" spc="-1" strike="noStrike">
                <a:solidFill>
                  <a:srgbClr val="ffccff"/>
                </a:solidFill>
                <a:latin typeface="Times New Roman"/>
                <a:ea typeface="Noto Sans CJK SC Regular"/>
              </a:rPr>
              <a:t>Reading updated: Chapters 4 and 8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1" descr=""/>
          <p:cNvPicPr/>
          <p:nvPr/>
        </p:nvPicPr>
        <p:blipFill>
          <a:blip r:embed="rId1"/>
          <a:srcRect l="0" t="0" r="10849" b="0"/>
          <a:stretch/>
        </p:blipFill>
        <p:spPr>
          <a:xfrm>
            <a:off x="-4680" y="11160"/>
            <a:ext cx="10085040" cy="7548120"/>
          </a:xfrm>
          <a:prstGeom prst="rect">
            <a:avLst/>
          </a:prstGeom>
          <a:ln w="0">
            <a:noFill/>
          </a:ln>
        </p:spPr>
      </p:pic>
      <p:pic>
        <p:nvPicPr>
          <p:cNvPr id="76" name="Picture 2" descr=""/>
          <p:cNvPicPr/>
          <p:nvPr/>
        </p:nvPicPr>
        <p:blipFill>
          <a:blip r:embed="rId2"/>
          <a:stretch/>
        </p:blipFill>
        <p:spPr>
          <a:xfrm>
            <a:off x="7920" y="1870200"/>
            <a:ext cx="10078560" cy="5668560"/>
          </a:xfrm>
          <a:prstGeom prst="rect">
            <a:avLst/>
          </a:prstGeom>
          <a:ln w="0">
            <a:noFill/>
          </a:ln>
        </p:spPr>
      </p:pic>
      <p:sp>
        <p:nvSpPr>
          <p:cNvPr id="77" name="Text Box 3"/>
          <p:cNvSpPr/>
          <p:nvPr/>
        </p:nvSpPr>
        <p:spPr>
          <a:xfrm>
            <a:off x="0" y="371520"/>
            <a:ext cx="10078560" cy="1223640"/>
          </a:xfrm>
          <a:custGeom>
            <a:avLst/>
            <a:gdLst>
              <a:gd name="textAreaLeft" fmla="*/ 0 w 10078560"/>
              <a:gd name="textAreaRight" fmla="*/ 10078920 w 10078560"/>
              <a:gd name="textAreaTop" fmla="*/ 0 h 1223640"/>
              <a:gd name="textAreaBottom" fmla="*/ 1224000 h 122364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80640" bIns="45000" anchor="t" anchorCtr="1">
            <a:noAutofit/>
          </a:bodyPr>
          <a:p>
            <a:pPr algn="ctr" defTabSz="914400">
              <a:lnSpc>
                <a:spcPct val="93000"/>
              </a:lnSpc>
              <a:tabLst>
                <a:tab algn="l" pos="0"/>
              </a:tabLst>
            </a:pPr>
            <a:r>
              <a:rPr b="0" lang="en-US" sz="4000" spc="-1" strike="noStrike">
                <a:solidFill>
                  <a:srgbClr val="ffffcc"/>
                </a:solidFill>
                <a:latin typeface="Arial"/>
                <a:ea typeface="Noto Sans CJK SC Regular"/>
              </a:rPr>
              <a:t>Baseline: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93000"/>
              </a:lnSpc>
              <a:tabLst>
                <a:tab algn="l" pos="0"/>
              </a:tabLst>
            </a:pPr>
            <a:r>
              <a:rPr b="0" lang="en-US" sz="4000" spc="-1" strike="noStrike">
                <a:solidFill>
                  <a:srgbClr val="ffffcc"/>
                </a:solidFill>
                <a:latin typeface="Arial"/>
                <a:ea typeface="Noto Sans CJK SC Regular"/>
              </a:rPr>
              <a:t>The Earth and Moon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" descr="Artist's impression of an Earth-like planet around another star"/>
          <p:cNvPicPr/>
          <p:nvPr/>
        </p:nvPicPr>
        <p:blipFill>
          <a:blip r:embed="rId1"/>
          <a:stretch/>
        </p:blipFill>
        <p:spPr>
          <a:xfrm>
            <a:off x="-5040" y="-682920"/>
            <a:ext cx="10154520" cy="8285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9" descr=""/>
          <p:cNvPicPr/>
          <p:nvPr/>
        </p:nvPicPr>
        <p:blipFill>
          <a:blip r:embed="rId1"/>
          <a:srcRect l="0" t="0" r="10849" b="0"/>
          <a:stretch/>
        </p:blipFill>
        <p:spPr>
          <a:xfrm>
            <a:off x="-4680" y="11160"/>
            <a:ext cx="10085040" cy="7548120"/>
          </a:xfrm>
          <a:prstGeom prst="rect">
            <a:avLst/>
          </a:prstGeom>
          <a:ln w="0">
            <a:noFill/>
          </a:ln>
        </p:spPr>
      </p:pic>
      <p:sp>
        <p:nvSpPr>
          <p:cNvPr id="80" name="Text Box 15"/>
          <p:cNvSpPr/>
          <p:nvPr/>
        </p:nvSpPr>
        <p:spPr>
          <a:xfrm>
            <a:off x="2587680" y="365040"/>
            <a:ext cx="4479480" cy="1925280"/>
          </a:xfrm>
          <a:custGeom>
            <a:avLst/>
            <a:gdLst>
              <a:gd name="textAreaLeft" fmla="*/ 0 w 4479480"/>
              <a:gd name="textAreaRight" fmla="*/ 4479840 w 4479480"/>
              <a:gd name="textAreaTop" fmla="*/ 0 h 1925280"/>
              <a:gd name="textAreaBottom" fmla="*/ 1925640 h 192528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2880" bIns="45000" anchor="t" anchorCtr="1">
            <a:noAutofit/>
          </a:bodyPr>
          <a:p>
            <a:pPr marL="215640" indent="-210960" algn="ctr" defTabSz="914400">
              <a:lnSpc>
                <a:spcPct val="93000"/>
              </a:lnSpc>
              <a:tabLst>
                <a:tab algn="l" pos="0"/>
              </a:tabLst>
            </a:pPr>
            <a:r>
              <a:rPr b="0" lang="en-GB" sz="5400" spc="-1" strike="noStrike">
                <a:solidFill>
                  <a:srgbClr val="ffffff"/>
                </a:solidFill>
                <a:latin typeface="Times New Roman"/>
                <a:ea typeface="Noto Sans CJK SC Regular"/>
              </a:rPr>
              <a:t>Earth's Seasons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Text Box 16"/>
          <p:cNvSpPr/>
          <p:nvPr/>
        </p:nvSpPr>
        <p:spPr>
          <a:xfrm>
            <a:off x="488880" y="1701720"/>
            <a:ext cx="9204120" cy="1315800"/>
          </a:xfrm>
          <a:custGeom>
            <a:avLst/>
            <a:gdLst>
              <a:gd name="textAreaLeft" fmla="*/ 0 w 9204120"/>
              <a:gd name="textAreaRight" fmla="*/ 9204480 w 9204120"/>
              <a:gd name="textAreaTop" fmla="*/ 0 h 1315800"/>
              <a:gd name="textAreaBottom" fmla="*/ 1315800 h 131580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7040" bIns="45000" anchor="t">
            <a:noAutofit/>
          </a:bodyPr>
          <a:p>
            <a:pPr marL="215640" indent="-212760" defTabSz="914400">
              <a:lnSpc>
                <a:spcPct val="93000"/>
              </a:lnSpc>
              <a:spcAft>
                <a:spcPts val="1426"/>
              </a:spcAft>
              <a:tabLst>
                <a:tab algn="l" pos="0"/>
              </a:tabLst>
            </a:pPr>
            <a:r>
              <a:rPr b="0" lang="en-GB" sz="3600" spc="-1" strike="noStrike">
                <a:solidFill>
                  <a:srgbClr val="ffffff"/>
                </a:solidFill>
                <a:latin typeface="Times New Roman"/>
                <a:ea typeface="Noto Sans CJK SC Regular"/>
              </a:rPr>
              <a:t>We all know that summers are hotter than winters- why? </a:t>
            </a:r>
            <a:r>
              <a:rPr b="0" lang="en-GB" sz="3600" spc="-1" strike="noStrike">
                <a:solidFill>
                  <a:srgbClr val="ffff00"/>
                </a:solidFill>
                <a:latin typeface="Times New Roman"/>
                <a:ea typeface="Noto Sans CJK SC Regular"/>
              </a:rPr>
              <a:t>Earth’s spin axis is tilted.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2" name="Picture 11" descr=""/>
          <p:cNvPicPr/>
          <p:nvPr/>
        </p:nvPicPr>
        <p:blipFill>
          <a:blip r:embed="rId2"/>
          <a:stretch/>
        </p:blipFill>
        <p:spPr>
          <a:xfrm>
            <a:off x="5578560" y="3284640"/>
            <a:ext cx="4022280" cy="3017520"/>
          </a:xfrm>
          <a:prstGeom prst="rect">
            <a:avLst/>
          </a:prstGeom>
          <a:ln w="0">
            <a:noFill/>
          </a:ln>
        </p:spPr>
      </p:pic>
      <p:pic>
        <p:nvPicPr>
          <p:cNvPr id="83" name="Picture 5" descr=""/>
          <p:cNvPicPr/>
          <p:nvPr/>
        </p:nvPicPr>
        <p:blipFill>
          <a:blip r:embed="rId3"/>
          <a:stretch/>
        </p:blipFill>
        <p:spPr>
          <a:xfrm>
            <a:off x="290520" y="3335400"/>
            <a:ext cx="4556160" cy="3021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1" descr=""/>
          <p:cNvPicPr/>
          <p:nvPr/>
        </p:nvPicPr>
        <p:blipFill>
          <a:blip r:embed="rId1"/>
          <a:srcRect l="0" t="0" r="10849" b="0"/>
          <a:stretch/>
        </p:blipFill>
        <p:spPr>
          <a:xfrm>
            <a:off x="-4680" y="11160"/>
            <a:ext cx="10085040" cy="7548120"/>
          </a:xfrm>
          <a:prstGeom prst="rect">
            <a:avLst/>
          </a:prstGeom>
          <a:ln w="0">
            <a:noFill/>
          </a:ln>
        </p:spPr>
      </p:pic>
      <p:pic>
        <p:nvPicPr>
          <p:cNvPr id="85" name="Picture 2" descr=""/>
          <p:cNvPicPr/>
          <p:nvPr/>
        </p:nvPicPr>
        <p:blipFill>
          <a:blip r:embed="rId2"/>
          <a:stretch/>
        </p:blipFill>
        <p:spPr>
          <a:xfrm>
            <a:off x="2387520" y="12600"/>
            <a:ext cx="7694280" cy="7561080"/>
          </a:xfrm>
          <a:prstGeom prst="rect">
            <a:avLst/>
          </a:prstGeom>
          <a:ln w="0">
            <a:noFill/>
          </a:ln>
        </p:spPr>
      </p:pic>
      <p:sp>
        <p:nvSpPr>
          <p:cNvPr id="86" name="Text Box 3"/>
          <p:cNvSpPr/>
          <p:nvPr/>
        </p:nvSpPr>
        <p:spPr>
          <a:xfrm>
            <a:off x="182520" y="274680"/>
            <a:ext cx="4114440" cy="2368080"/>
          </a:xfrm>
          <a:custGeom>
            <a:avLst/>
            <a:gdLst>
              <a:gd name="textAreaLeft" fmla="*/ 0 w 4114440"/>
              <a:gd name="textAreaRight" fmla="*/ 4114800 w 4114440"/>
              <a:gd name="textAreaTop" fmla="*/ 0 h 2368080"/>
              <a:gd name="textAreaBottom" fmla="*/ 2368440 h 236808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3440" bIns="45000" anchor="t">
            <a:noAutofit/>
          </a:bodyPr>
          <a:p>
            <a:pPr defTabSz="914400">
              <a:lnSpc>
                <a:spcPct val="93000"/>
              </a:lnSpc>
              <a:tabLst>
                <a:tab algn="l" pos="0"/>
              </a:tabLst>
            </a:pPr>
            <a:r>
              <a:rPr b="0" lang="en-US" sz="3200" spc="-1" strike="noStrike">
                <a:solidFill>
                  <a:srgbClr val="e6e6ff"/>
                </a:solidFill>
                <a:latin typeface="Arial"/>
                <a:ea typeface="Noto Sans CJK SC Regular"/>
              </a:rPr>
              <a:t>From this picture, write down what you see and what it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3000"/>
              </a:lnSpc>
              <a:tabLst>
                <a:tab algn="l" pos="0"/>
              </a:tabLst>
            </a:pPr>
            <a:r>
              <a:rPr b="0" lang="en-US" sz="3200" spc="-1" strike="noStrike">
                <a:solidFill>
                  <a:srgbClr val="e6e6ff"/>
                </a:solidFill>
                <a:latin typeface="Arial"/>
                <a:ea typeface="Noto Sans CJK SC Regular"/>
              </a:rPr>
              <a:t>tells us about the Earth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1" descr=""/>
          <p:cNvPicPr/>
          <p:nvPr/>
        </p:nvPicPr>
        <p:blipFill>
          <a:blip r:embed="rId1"/>
          <a:srcRect l="0" t="0" r="10849" b="0"/>
          <a:stretch/>
        </p:blipFill>
        <p:spPr>
          <a:xfrm>
            <a:off x="-4680" y="11160"/>
            <a:ext cx="10085040" cy="7548120"/>
          </a:xfrm>
          <a:prstGeom prst="rect">
            <a:avLst/>
          </a:prstGeom>
          <a:ln w="0">
            <a:noFill/>
          </a:ln>
        </p:spPr>
      </p:pic>
      <p:pic>
        <p:nvPicPr>
          <p:cNvPr id="88" name="Picture 2" descr=""/>
          <p:cNvPicPr/>
          <p:nvPr/>
        </p:nvPicPr>
        <p:blipFill>
          <a:blip r:embed="rId2"/>
          <a:stretch/>
        </p:blipFill>
        <p:spPr>
          <a:xfrm>
            <a:off x="0" y="3254400"/>
            <a:ext cx="5008320" cy="4306680"/>
          </a:xfrm>
          <a:prstGeom prst="rect">
            <a:avLst/>
          </a:prstGeom>
          <a:ln w="0">
            <a:noFill/>
          </a:ln>
        </p:spPr>
      </p:pic>
      <p:pic>
        <p:nvPicPr>
          <p:cNvPr id="89" name="Picture 3" descr=""/>
          <p:cNvPicPr/>
          <p:nvPr/>
        </p:nvPicPr>
        <p:blipFill>
          <a:blip r:embed="rId3"/>
          <a:stretch/>
        </p:blipFill>
        <p:spPr>
          <a:xfrm>
            <a:off x="-6480" y="0"/>
            <a:ext cx="10077120" cy="4109760"/>
          </a:xfrm>
          <a:prstGeom prst="rect">
            <a:avLst/>
          </a:prstGeom>
          <a:ln w="0">
            <a:noFill/>
          </a:ln>
        </p:spPr>
      </p:pic>
      <p:sp>
        <p:nvSpPr>
          <p:cNvPr id="90" name="Text Box 4"/>
          <p:cNvSpPr/>
          <p:nvPr/>
        </p:nvSpPr>
        <p:spPr>
          <a:xfrm>
            <a:off x="5211720" y="4572000"/>
            <a:ext cx="4571640" cy="65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80640" bIns="45000" anchor="t">
            <a:noAutofit/>
          </a:bodyPr>
          <a:p>
            <a:pPr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r>
              <a:rPr b="0" lang="en-US" sz="4000" spc="-1" strike="noStrike">
                <a:solidFill>
                  <a:srgbClr val="ccffff"/>
                </a:solidFill>
                <a:latin typeface="Arial"/>
              </a:rPr>
              <a:t>Same here.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1" descr=""/>
          <p:cNvPicPr/>
          <p:nvPr/>
        </p:nvPicPr>
        <p:blipFill>
          <a:blip r:embed="rId1"/>
          <a:srcRect l="0" t="0" r="10849" b="0"/>
          <a:stretch/>
        </p:blipFill>
        <p:spPr>
          <a:xfrm>
            <a:off x="-4680" y="11160"/>
            <a:ext cx="10085040" cy="7548120"/>
          </a:xfrm>
          <a:prstGeom prst="rect">
            <a:avLst/>
          </a:prstGeom>
          <a:ln w="0">
            <a:noFill/>
          </a:ln>
        </p:spPr>
      </p:pic>
      <p:pic>
        <p:nvPicPr>
          <p:cNvPr id="92" name="Picture 2" descr=""/>
          <p:cNvPicPr/>
          <p:nvPr/>
        </p:nvPicPr>
        <p:blipFill>
          <a:blip r:embed="rId2"/>
          <a:stretch/>
        </p:blipFill>
        <p:spPr>
          <a:xfrm>
            <a:off x="-6480" y="-4680"/>
            <a:ext cx="10075680" cy="6300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AutoShape 1"/>
          <p:cNvSpPr/>
          <p:nvPr/>
        </p:nvSpPr>
        <p:spPr>
          <a:xfrm>
            <a:off x="0" y="0"/>
            <a:ext cx="10077120" cy="7562520"/>
          </a:xfrm>
          <a:prstGeom prst="roundRect">
            <a:avLst>
              <a:gd name="adj" fmla="val 19"/>
            </a:avLst>
          </a:prstGeom>
          <a:solidFill>
            <a:srgbClr val="000000"/>
          </a:solidFill>
          <a:ln cap="sq" w="9360">
            <a:solidFill>
              <a:srgbClr val="3465a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94" name="Picture 2" descr=""/>
          <p:cNvPicPr/>
          <p:nvPr/>
        </p:nvPicPr>
        <p:blipFill>
          <a:blip r:embed="rId1"/>
          <a:stretch/>
        </p:blipFill>
        <p:spPr>
          <a:xfrm>
            <a:off x="7223040" y="4572000"/>
            <a:ext cx="2533320" cy="2490480"/>
          </a:xfrm>
          <a:prstGeom prst="rect">
            <a:avLst/>
          </a:prstGeom>
          <a:ln w="0">
            <a:noFill/>
          </a:ln>
        </p:spPr>
      </p:pic>
      <p:sp>
        <p:nvSpPr>
          <p:cNvPr id="95" name="Text Box 3"/>
          <p:cNvSpPr/>
          <p:nvPr/>
        </p:nvSpPr>
        <p:spPr>
          <a:xfrm>
            <a:off x="639720" y="23760"/>
            <a:ext cx="9143640" cy="13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7040" bIns="45000" anchor="t">
            <a:noAutofit/>
          </a:bodyPr>
          <a:p>
            <a:pPr marL="216000" indent="-212760" algn="ct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</a:tabLst>
            </a:pPr>
            <a:r>
              <a:rPr b="0" lang="en-US" sz="3600" spc="-1" strike="noStrike">
                <a:solidFill>
                  <a:srgbClr val="ffffff"/>
                </a:solidFill>
                <a:latin typeface="Times New Roman"/>
              </a:rPr>
              <a:t>Features we </a:t>
            </a:r>
            <a:r>
              <a:rPr b="0" i="1" lang="en-US" sz="3600" spc="-1" strike="noStrike">
                <a:solidFill>
                  <a:srgbClr val="ffffff"/>
                </a:solidFill>
                <a:latin typeface="Times New Roman"/>
              </a:rPr>
              <a:t>see</a:t>
            </a:r>
            <a:r>
              <a:rPr b="0" lang="en-US" sz="3600" spc="-1" strike="noStrike">
                <a:solidFill>
                  <a:srgbClr val="ffffff"/>
                </a:solidFill>
                <a:latin typeface="Times New Roman"/>
              </a:rPr>
              <a:t> and what they </a:t>
            </a:r>
            <a:r>
              <a:rPr b="1" i="1" lang="en-US" sz="3600" spc="-1" strike="noStrike">
                <a:solidFill>
                  <a:srgbClr val="ffffff"/>
                </a:solidFill>
                <a:latin typeface="Times New Roman"/>
              </a:rPr>
              <a:t>tell</a:t>
            </a:r>
            <a:r>
              <a:rPr b="0" lang="en-US" sz="3600" spc="-1" strike="noStrike">
                <a:solidFill>
                  <a:srgbClr val="ffffff"/>
                </a:solidFill>
                <a:latin typeface="Times New Roman"/>
              </a:rPr>
              <a:t> us.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Text Box 4"/>
          <p:cNvSpPr/>
          <p:nvPr/>
        </p:nvSpPr>
        <p:spPr>
          <a:xfrm>
            <a:off x="182520" y="944640"/>
            <a:ext cx="3657240" cy="99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3440" bIns="45000" anchor="t">
            <a:noAutofit/>
          </a:bodyPr>
          <a:p>
            <a:pPr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r>
              <a:rPr b="0" lang="en-US" sz="3200" spc="-1" strike="noStrike">
                <a:solidFill>
                  <a:srgbClr val="ffff99"/>
                </a:solidFill>
                <a:latin typeface="Arial"/>
              </a:rPr>
              <a:t>Some Examples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Text Box 5"/>
          <p:cNvSpPr/>
          <p:nvPr/>
        </p:nvSpPr>
        <p:spPr>
          <a:xfrm>
            <a:off x="484200" y="1481040"/>
            <a:ext cx="9526320" cy="373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3440" bIns="45000" anchor="t">
            <a:noAutofit/>
          </a:bodyPr>
          <a:p>
            <a:pPr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r>
              <a:rPr b="0" lang="en-US" sz="3200" spc="-1" strike="noStrike">
                <a:solidFill>
                  <a:srgbClr val="ccff00"/>
                </a:solidFill>
                <a:latin typeface="Arial"/>
              </a:rPr>
              <a:t>Round- means it is massively big.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r>
              <a:rPr b="0" lang="en-US" sz="3200" spc="-1" strike="noStrike">
                <a:solidFill>
                  <a:srgbClr val="9999ff"/>
                </a:solidFill>
                <a:latin typeface="Arial"/>
              </a:rPr>
              <a:t>well-defined features: solid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r>
              <a:rPr b="0" lang="en-US" sz="3200" spc="-1" strike="noStrike">
                <a:solidFill>
                  <a:srgbClr val="ccff00"/>
                </a:solidFill>
                <a:latin typeface="Arial"/>
              </a:rPr>
              <a:t>Fuzzy-swirly features: gas: check with multiple images.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r>
              <a:rPr b="0" lang="en-US" sz="3200" spc="-1" strike="noStrike">
                <a:solidFill>
                  <a:srgbClr val="9999ff"/>
                </a:solidFill>
                <a:latin typeface="Arial"/>
              </a:rPr>
              <a:t>Smooth features: liquid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r>
              <a:rPr b="0" lang="en-US" sz="3200" spc="-1" strike="noStrike">
                <a:solidFill>
                  <a:srgbClr val="ccff00"/>
                </a:solidFill>
                <a:latin typeface="Arial"/>
              </a:rPr>
              <a:t>multiple colors- changes in temperature,  composition, and/or altitude. </a:t>
            </a:r>
            <a:r>
              <a:rPr b="0" lang="en-US" sz="3200" spc="-1" strike="noStrike">
                <a:solidFill>
                  <a:srgbClr val="ccccff"/>
                </a:solidFill>
                <a:latin typeface="Arial"/>
              </a:rPr>
              <a:t>Choose the best one!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r>
              <a:rPr b="1" lang="en-US" sz="3200" spc="-1" strike="noStrike">
                <a:solidFill>
                  <a:srgbClr val="ff0000"/>
                </a:solidFill>
                <a:latin typeface="Arial"/>
              </a:rPr>
              <a:t>There are always exceptions.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1" descr=""/>
          <p:cNvPicPr/>
          <p:nvPr/>
        </p:nvPicPr>
        <p:blipFill>
          <a:blip r:embed="rId1"/>
          <a:srcRect l="0" t="0" r="10849" b="0"/>
          <a:stretch/>
        </p:blipFill>
        <p:spPr>
          <a:xfrm>
            <a:off x="-4680" y="11160"/>
            <a:ext cx="10085040" cy="7548120"/>
          </a:xfrm>
          <a:prstGeom prst="rect">
            <a:avLst/>
          </a:prstGeom>
          <a:ln w="0">
            <a:noFill/>
          </a:ln>
        </p:spPr>
      </p:pic>
      <p:pic>
        <p:nvPicPr>
          <p:cNvPr id="99" name="Picture 2" descr=""/>
          <p:cNvPicPr/>
          <p:nvPr/>
        </p:nvPicPr>
        <p:blipFill>
          <a:blip r:embed="rId2"/>
          <a:stretch/>
        </p:blipFill>
        <p:spPr>
          <a:xfrm>
            <a:off x="-1440" y="19080"/>
            <a:ext cx="10078560" cy="6719400"/>
          </a:xfrm>
          <a:prstGeom prst="rect">
            <a:avLst/>
          </a:prstGeom>
          <a:ln w="0">
            <a:noFill/>
          </a:ln>
        </p:spPr>
      </p:pic>
      <p:sp>
        <p:nvSpPr>
          <p:cNvPr id="100" name="Text Box 3"/>
          <p:cNvSpPr/>
          <p:nvPr/>
        </p:nvSpPr>
        <p:spPr>
          <a:xfrm>
            <a:off x="731880" y="274680"/>
            <a:ext cx="8961120" cy="5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3440" bIns="45000" anchor="t">
            <a:noAutofit/>
          </a:bodyPr>
          <a:p>
            <a:pPr algn="ct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r>
              <a:rPr b="0" lang="en-US" sz="3200" spc="-1" strike="noStrike">
                <a:solidFill>
                  <a:srgbClr val="ccffff"/>
                </a:solidFill>
                <a:latin typeface="Arial"/>
              </a:rPr>
              <a:t>And now for the Moon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" descr=""/>
          <p:cNvPicPr/>
          <p:nvPr/>
        </p:nvPicPr>
        <p:blipFill>
          <a:blip r:embed="rId1"/>
          <a:srcRect l="0" t="0" r="10849" b="0"/>
          <a:stretch/>
        </p:blipFill>
        <p:spPr>
          <a:xfrm>
            <a:off x="-4680" y="11160"/>
            <a:ext cx="10085040" cy="7548120"/>
          </a:xfrm>
          <a:prstGeom prst="rect">
            <a:avLst/>
          </a:prstGeom>
          <a:ln w="0">
            <a:noFill/>
          </a:ln>
        </p:spPr>
      </p:pic>
      <p:pic>
        <p:nvPicPr>
          <p:cNvPr id="102" name="Picture 2" descr=""/>
          <p:cNvPicPr/>
          <p:nvPr/>
        </p:nvPicPr>
        <p:blipFill>
          <a:blip r:embed="rId2"/>
          <a:stretch/>
        </p:blipFill>
        <p:spPr>
          <a:xfrm>
            <a:off x="4978440" y="3254400"/>
            <a:ext cx="5097240" cy="4306680"/>
          </a:xfrm>
          <a:prstGeom prst="rect">
            <a:avLst/>
          </a:prstGeom>
          <a:ln w="0">
            <a:noFill/>
          </a:ln>
        </p:spPr>
      </p:pic>
      <p:pic>
        <p:nvPicPr>
          <p:cNvPr id="103" name="Picture 3" descr=""/>
          <p:cNvPicPr/>
          <p:nvPr/>
        </p:nvPicPr>
        <p:blipFill>
          <a:blip r:embed="rId3"/>
          <a:stretch/>
        </p:blipFill>
        <p:spPr>
          <a:xfrm>
            <a:off x="0" y="11160"/>
            <a:ext cx="10077120" cy="4014360"/>
          </a:xfrm>
          <a:prstGeom prst="rect">
            <a:avLst/>
          </a:prstGeom>
          <a:ln w="0">
            <a:noFill/>
          </a:ln>
        </p:spPr>
      </p:pic>
      <p:pic>
        <p:nvPicPr>
          <p:cNvPr id="104" name="Picture 4" descr=""/>
          <p:cNvPicPr/>
          <p:nvPr/>
        </p:nvPicPr>
        <p:blipFill>
          <a:blip r:embed="rId4"/>
          <a:stretch/>
        </p:blipFill>
        <p:spPr>
          <a:xfrm>
            <a:off x="379440" y="3840120"/>
            <a:ext cx="4098600" cy="3719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 Box 1"/>
          <p:cNvSpPr/>
          <p:nvPr/>
        </p:nvSpPr>
        <p:spPr>
          <a:xfrm>
            <a:off x="965160" y="241200"/>
            <a:ext cx="8607240" cy="1966680"/>
          </a:xfrm>
          <a:prstGeom prst="rect">
            <a:avLst/>
          </a:prstGeom>
          <a:solidFill>
            <a:srgbClr val="729fcf"/>
          </a:solidFill>
          <a:ln cap="sq" w="936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2880" bIns="45000" anchor="t">
            <a:noAutofit/>
          </a:bodyPr>
          <a:p>
            <a:pPr marL="216000" indent="-210960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Times New Roman"/>
              </a:rPr>
              <a:t>Which body is older, the Earth or the Moon?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6" name="Picture 2" descr=""/>
          <p:cNvPicPr/>
          <p:nvPr/>
        </p:nvPicPr>
        <p:blipFill>
          <a:blip r:embed="rId1"/>
          <a:stretch/>
        </p:blipFill>
        <p:spPr>
          <a:xfrm>
            <a:off x="0" y="2585880"/>
            <a:ext cx="5082840" cy="4976280"/>
          </a:xfrm>
          <a:prstGeom prst="rect">
            <a:avLst/>
          </a:prstGeom>
          <a:ln w="0">
            <a:noFill/>
          </a:ln>
        </p:spPr>
      </p:pic>
      <p:pic>
        <p:nvPicPr>
          <p:cNvPr id="107" name="Picture 3" descr=""/>
          <p:cNvPicPr/>
          <p:nvPr/>
        </p:nvPicPr>
        <p:blipFill>
          <a:blip r:embed="rId2"/>
          <a:stretch/>
        </p:blipFill>
        <p:spPr>
          <a:xfrm>
            <a:off x="5084640" y="2619360"/>
            <a:ext cx="4992480" cy="4941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 Box 1"/>
          <p:cNvSpPr/>
          <p:nvPr/>
        </p:nvSpPr>
        <p:spPr>
          <a:xfrm>
            <a:off x="1270080" y="2351160"/>
            <a:ext cx="8048160" cy="2536560"/>
          </a:xfrm>
          <a:custGeom>
            <a:avLst/>
            <a:gdLst>
              <a:gd name="textAreaLeft" fmla="*/ 0 w 8048160"/>
              <a:gd name="textAreaRight" fmla="*/ 8048520 w 8048160"/>
              <a:gd name="textAreaTop" fmla="*/ 0 h 2536560"/>
              <a:gd name="textAreaBottom" fmla="*/ 2536920 h 25365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87840" bIns="45000" anchor="t">
            <a:noAutofit/>
          </a:bodyPr>
          <a:p>
            <a:pPr marL="215640" indent="-210960" defTabSz="914400">
              <a:lnSpc>
                <a:spcPct val="93000"/>
              </a:lnSpc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Times New Roman"/>
                <a:ea typeface="Noto Sans CJK SC Regular"/>
              </a:rPr>
              <a:t>Which body is older, the Earth or the Moon?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marL="215640" indent="-210960" defTabSz="914400">
              <a:lnSpc>
                <a:spcPct val="93000"/>
              </a:lnSpc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Times New Roman"/>
                <a:ea typeface="Noto Sans CJK SC Regular"/>
              </a:rPr>
              <a:t>Is there a way to know for sure?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 Box 1"/>
          <p:cNvSpPr/>
          <p:nvPr/>
        </p:nvSpPr>
        <p:spPr>
          <a:xfrm>
            <a:off x="787320" y="1195560"/>
            <a:ext cx="9024480" cy="4849200"/>
          </a:xfrm>
          <a:custGeom>
            <a:avLst/>
            <a:gdLst>
              <a:gd name="textAreaLeft" fmla="*/ 0 w 9024480"/>
              <a:gd name="textAreaRight" fmla="*/ 9024840 w 9024480"/>
              <a:gd name="textAreaTop" fmla="*/ 0 h 4849200"/>
              <a:gd name="textAreaBottom" fmla="*/ 4849560 h 484920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2880" bIns="45000" anchor="t">
            <a:noAutofit/>
          </a:bodyPr>
          <a:p>
            <a:pPr marL="215640" indent="-210960" defTabSz="914400">
              <a:lnSpc>
                <a:spcPct val="93000"/>
              </a:lnSpc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Times New Roman"/>
                <a:ea typeface="Noto Sans CJK SC Regular"/>
              </a:rPr>
              <a:t>Which body is older, the Earth or the Moon?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215640" indent="-210960" defTabSz="914400">
              <a:lnSpc>
                <a:spcPct val="93000"/>
              </a:lnSpc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Times New Roman"/>
                <a:ea typeface="Noto Sans CJK SC Regular"/>
              </a:rPr>
              <a:t>Is there a way to know for sure?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215640" indent="-210960" defTabSz="914400">
              <a:lnSpc>
                <a:spcPct val="93000"/>
              </a:lnSpc>
              <a:tabLst>
                <a:tab algn="l" pos="0"/>
              </a:tabLst>
            </a:pPr>
            <a:r>
              <a:rPr b="1" lang="en-US" sz="5400" spc="-1" strike="noStrike">
                <a:solidFill>
                  <a:srgbClr val="ff3333"/>
                </a:solidFill>
                <a:latin typeface="Times New Roman"/>
                <a:ea typeface="Noto Sans CJK SC Regular"/>
              </a:rPr>
              <a:t>Yes, radioactive dating (to be discussed)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1" descr=""/>
          <p:cNvPicPr/>
          <p:nvPr/>
        </p:nvPicPr>
        <p:blipFill>
          <a:blip r:embed="rId1"/>
          <a:stretch/>
        </p:blipFill>
        <p:spPr>
          <a:xfrm>
            <a:off x="0" y="3254400"/>
            <a:ext cx="5008320" cy="4306680"/>
          </a:xfrm>
          <a:prstGeom prst="rect">
            <a:avLst/>
          </a:prstGeom>
          <a:ln w="0">
            <a:noFill/>
          </a:ln>
        </p:spPr>
      </p:pic>
      <p:pic>
        <p:nvPicPr>
          <p:cNvPr id="111" name="Picture 2" descr=""/>
          <p:cNvPicPr/>
          <p:nvPr/>
        </p:nvPicPr>
        <p:blipFill>
          <a:blip r:embed="rId2"/>
          <a:stretch/>
        </p:blipFill>
        <p:spPr>
          <a:xfrm>
            <a:off x="4978440" y="3254400"/>
            <a:ext cx="5097240" cy="4306680"/>
          </a:xfrm>
          <a:prstGeom prst="rect">
            <a:avLst/>
          </a:prstGeom>
          <a:ln w="0">
            <a:noFill/>
          </a:ln>
        </p:spPr>
      </p:pic>
      <p:sp>
        <p:nvSpPr>
          <p:cNvPr id="112" name="Text Box 3"/>
          <p:cNvSpPr/>
          <p:nvPr/>
        </p:nvSpPr>
        <p:spPr>
          <a:xfrm>
            <a:off x="906480" y="371520"/>
            <a:ext cx="8411760" cy="267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80640" bIns="45000" anchor="t">
            <a:noAutofit/>
          </a:bodyPr>
          <a:p>
            <a:pPr marL="216000" indent="-210960" algn="ct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Times New Roman"/>
              </a:rPr>
              <a:t>Why is the Moon smothered with craters, but the Earth isn't?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216000" indent="-210960" algn="ct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216000" indent="-210960" algn="ct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1" descr=""/>
          <p:cNvPicPr/>
          <p:nvPr/>
        </p:nvPicPr>
        <p:blipFill>
          <a:blip r:embed="rId1"/>
          <a:stretch/>
        </p:blipFill>
        <p:spPr>
          <a:xfrm>
            <a:off x="0" y="3254400"/>
            <a:ext cx="5008320" cy="4306680"/>
          </a:xfrm>
          <a:prstGeom prst="rect">
            <a:avLst/>
          </a:prstGeom>
          <a:ln w="0">
            <a:noFill/>
          </a:ln>
        </p:spPr>
      </p:pic>
      <p:pic>
        <p:nvPicPr>
          <p:cNvPr id="114" name="Picture 2" descr=""/>
          <p:cNvPicPr/>
          <p:nvPr/>
        </p:nvPicPr>
        <p:blipFill>
          <a:blip r:embed="rId2"/>
          <a:stretch/>
        </p:blipFill>
        <p:spPr>
          <a:xfrm>
            <a:off x="4978440" y="3254400"/>
            <a:ext cx="5097240" cy="4306680"/>
          </a:xfrm>
          <a:prstGeom prst="rect">
            <a:avLst/>
          </a:prstGeom>
          <a:ln w="0">
            <a:noFill/>
          </a:ln>
        </p:spPr>
      </p:pic>
      <p:sp>
        <p:nvSpPr>
          <p:cNvPr id="115" name="Text Box 3"/>
          <p:cNvSpPr/>
          <p:nvPr/>
        </p:nvSpPr>
        <p:spPr>
          <a:xfrm>
            <a:off x="906480" y="371520"/>
            <a:ext cx="8411760" cy="280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80640" bIns="45000" anchor="t">
            <a:noAutofit/>
          </a:bodyPr>
          <a:p>
            <a:pPr marL="216000" indent="-210960" algn="ct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Times New Roman"/>
              </a:rPr>
              <a:t>Why is the Moon smothered with craters, but the Earth isn't?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216000" indent="-210960" algn="ct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216000" indent="-210960" algn="ct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Times New Roman"/>
              </a:rPr>
              <a:t>Erosion: resurfacing and weathering.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 Box 1"/>
          <p:cNvSpPr/>
          <p:nvPr/>
        </p:nvSpPr>
        <p:spPr>
          <a:xfrm>
            <a:off x="914400" y="1189080"/>
            <a:ext cx="8594280" cy="715680"/>
          </a:xfrm>
          <a:custGeom>
            <a:avLst/>
            <a:gdLst>
              <a:gd name="textAreaLeft" fmla="*/ 0 w 8594280"/>
              <a:gd name="textAreaRight" fmla="*/ 8594640 w 8594280"/>
              <a:gd name="textAreaTop" fmla="*/ 0 h 715680"/>
              <a:gd name="textAreaBottom" fmla="*/ 716040 h 71568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84240" bIns="45000" anchor="t" anchorCtr="1">
            <a:noAutofit/>
          </a:bodyPr>
          <a:p>
            <a:pPr algn="ctr" defTabSz="914400">
              <a:lnSpc>
                <a:spcPct val="93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Noto Sans CJK SC Regular"/>
              </a:rPr>
              <a:t>What are some types of erosion?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 Box 1"/>
          <p:cNvSpPr/>
          <p:nvPr/>
        </p:nvSpPr>
        <p:spPr>
          <a:xfrm>
            <a:off x="914400" y="1189080"/>
            <a:ext cx="8594280" cy="715680"/>
          </a:xfrm>
          <a:custGeom>
            <a:avLst/>
            <a:gdLst>
              <a:gd name="textAreaLeft" fmla="*/ 0 w 8594280"/>
              <a:gd name="textAreaRight" fmla="*/ 8594640 w 8594280"/>
              <a:gd name="textAreaTop" fmla="*/ 0 h 715680"/>
              <a:gd name="textAreaBottom" fmla="*/ 716040 h 71568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84240" bIns="45000" anchor="t" anchorCtr="1">
            <a:noAutofit/>
          </a:bodyPr>
          <a:p>
            <a:pPr algn="ctr" defTabSz="914400">
              <a:lnSpc>
                <a:spcPct val="93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Noto Sans CJK SC Regular"/>
              </a:rPr>
              <a:t>What are some types of erosion?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Text Box 2"/>
          <p:cNvSpPr/>
          <p:nvPr/>
        </p:nvSpPr>
        <p:spPr>
          <a:xfrm>
            <a:off x="3116160" y="2333520"/>
            <a:ext cx="5022720" cy="4455720"/>
          </a:xfrm>
          <a:custGeom>
            <a:avLst/>
            <a:gdLst>
              <a:gd name="textAreaLeft" fmla="*/ 0 w 5022720"/>
              <a:gd name="textAreaRight" fmla="*/ 5022720 w 5022720"/>
              <a:gd name="textAreaTop" fmla="*/ 0 h 4455720"/>
              <a:gd name="textAreaBottom" fmla="*/ 4456080 h 445572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3440" bIns="45000" anchor="t">
            <a:noAutofit/>
          </a:bodyPr>
          <a:p>
            <a:pPr defTabSz="914400">
              <a:lnSpc>
                <a:spcPct val="93000"/>
              </a:lnSpc>
              <a:buClr>
                <a:srgbClr val="000000"/>
              </a:buClr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Times New Roman"/>
                <a:ea typeface="Noto Sans CJK SC Regular"/>
              </a:rPr>
              <a:t>Wind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3000"/>
              </a:lnSpc>
              <a:buClr>
                <a:srgbClr val="000000"/>
              </a:buClr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Times New Roman"/>
                <a:ea typeface="Noto Sans CJK SC Regular"/>
              </a:rPr>
              <a:t>Rain &amp; water run-off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3000"/>
              </a:lnSpc>
              <a:buClr>
                <a:srgbClr val="000000"/>
              </a:buClr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Times New Roman"/>
                <a:ea typeface="Noto Sans CJK SC Regular"/>
              </a:rPr>
              <a:t>Oceans &amp; lakes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3000"/>
              </a:lnSpc>
              <a:buClr>
                <a:srgbClr val="000000"/>
              </a:buClr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Times New Roman"/>
                <a:ea typeface="Noto Sans CJK SC Regular"/>
              </a:rPr>
              <a:t>Vegetation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3000"/>
              </a:lnSpc>
              <a:buClr>
                <a:srgbClr val="000000"/>
              </a:buClr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Times New Roman"/>
                <a:ea typeface="Noto Sans CJK SC Regular"/>
              </a:rPr>
              <a:t>Plate motions- earthquakes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3000"/>
              </a:lnSpc>
              <a:buClr>
                <a:srgbClr val="000000"/>
              </a:buClr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Times New Roman"/>
                <a:ea typeface="Noto Sans CJK SC Regular"/>
              </a:rPr>
              <a:t>Volcanoes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1" descr=""/>
          <p:cNvPicPr/>
          <p:nvPr/>
        </p:nvPicPr>
        <p:blipFill>
          <a:blip r:embed="rId1"/>
          <a:stretch/>
        </p:blipFill>
        <p:spPr>
          <a:xfrm>
            <a:off x="0" y="3254400"/>
            <a:ext cx="5008320" cy="4306680"/>
          </a:xfrm>
          <a:prstGeom prst="rect">
            <a:avLst/>
          </a:prstGeom>
          <a:ln w="0">
            <a:noFill/>
          </a:ln>
        </p:spPr>
      </p:pic>
      <p:pic>
        <p:nvPicPr>
          <p:cNvPr id="120" name="Picture 2" descr=""/>
          <p:cNvPicPr/>
          <p:nvPr/>
        </p:nvPicPr>
        <p:blipFill>
          <a:blip r:embed="rId2"/>
          <a:stretch/>
        </p:blipFill>
        <p:spPr>
          <a:xfrm>
            <a:off x="4978440" y="3254400"/>
            <a:ext cx="5097240" cy="4306680"/>
          </a:xfrm>
          <a:prstGeom prst="rect">
            <a:avLst/>
          </a:prstGeom>
          <a:ln w="0">
            <a:noFill/>
          </a:ln>
        </p:spPr>
      </p:pic>
      <p:sp>
        <p:nvSpPr>
          <p:cNvPr id="121" name="Text Box 3"/>
          <p:cNvSpPr/>
          <p:nvPr/>
        </p:nvSpPr>
        <p:spPr>
          <a:xfrm>
            <a:off x="906480" y="371520"/>
            <a:ext cx="8411760" cy="281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80640" bIns="45000" anchor="t">
            <a:noAutofit/>
          </a:bodyPr>
          <a:p>
            <a:pPr marL="216000" indent="-210960" algn="ct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Times New Roman"/>
              </a:rPr>
              <a:t>Why is the Moon smothered with craters, but the Earth isn't?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216000" indent="-210960" algn="ct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216000" indent="-210960" algn="ct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Times New Roman"/>
              </a:rPr>
              <a:t>Does the Earth have </a:t>
            </a:r>
            <a:r>
              <a:rPr b="0" i="1" lang="en-US" sz="4000" spc="-1" strike="noStrike">
                <a:solidFill>
                  <a:srgbClr val="000000"/>
                </a:solidFill>
                <a:latin typeface="Times New Roman"/>
              </a:rPr>
              <a:t>any</a:t>
            </a:r>
            <a:r>
              <a:rPr b="0" lang="en-US" sz="4000" spc="-1" strike="noStrike">
                <a:solidFill>
                  <a:srgbClr val="000000"/>
                </a:solidFill>
                <a:latin typeface="Times New Roman"/>
              </a:rPr>
              <a:t> craters?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" descr=""/>
          <p:cNvPicPr/>
          <p:nvPr/>
        </p:nvPicPr>
        <p:blipFill>
          <a:blip r:embed="rId1"/>
          <a:stretch/>
        </p:blipFill>
        <p:spPr>
          <a:xfrm>
            <a:off x="0" y="1330200"/>
            <a:ext cx="10080360" cy="5047920"/>
          </a:xfrm>
          <a:prstGeom prst="rect">
            <a:avLst/>
          </a:prstGeom>
          <a:ln w="0">
            <a:noFill/>
          </a:ln>
        </p:spPr>
      </p:pic>
      <p:sp>
        <p:nvSpPr>
          <p:cNvPr id="123" name="Text Box 2"/>
          <p:cNvSpPr/>
          <p:nvPr/>
        </p:nvSpPr>
        <p:spPr>
          <a:xfrm>
            <a:off x="3108240" y="403200"/>
            <a:ext cx="3535200" cy="603000"/>
          </a:xfrm>
          <a:custGeom>
            <a:avLst/>
            <a:gdLst>
              <a:gd name="textAreaLeft" fmla="*/ 0 w 3535200"/>
              <a:gd name="textAreaRight" fmla="*/ 3535560 w 3535200"/>
              <a:gd name="textAreaTop" fmla="*/ 0 h 603000"/>
              <a:gd name="textAreaBottom" fmla="*/ 603360 h 60300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7040" bIns="45000" anchor="t" anchorCtr="1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3600" spc="-1" strike="noStrike">
                <a:solidFill>
                  <a:srgbClr val="000000"/>
                </a:solidFill>
                <a:latin typeface="Arial"/>
                <a:ea typeface="Noto Sans CJK SC Regular"/>
              </a:rPr>
              <a:t>Craters on Earth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" descr=""/>
          <p:cNvPicPr/>
          <p:nvPr/>
        </p:nvPicPr>
        <p:blipFill>
          <a:blip r:embed="rId1"/>
          <a:stretch/>
        </p:blipFill>
        <p:spPr>
          <a:xfrm>
            <a:off x="0" y="0"/>
            <a:ext cx="5308200" cy="3382560"/>
          </a:xfrm>
          <a:prstGeom prst="rect">
            <a:avLst/>
          </a:prstGeom>
          <a:ln w="0">
            <a:noFill/>
          </a:ln>
        </p:spPr>
      </p:pic>
      <p:pic>
        <p:nvPicPr>
          <p:cNvPr id="125" name="Picture 2" descr=""/>
          <p:cNvPicPr/>
          <p:nvPr/>
        </p:nvPicPr>
        <p:blipFill>
          <a:blip r:embed="rId2"/>
          <a:stretch/>
        </p:blipFill>
        <p:spPr>
          <a:xfrm>
            <a:off x="3983040" y="0"/>
            <a:ext cx="6095520" cy="3952440"/>
          </a:xfrm>
          <a:prstGeom prst="rect">
            <a:avLst/>
          </a:prstGeom>
          <a:ln w="0">
            <a:noFill/>
          </a:ln>
        </p:spPr>
      </p:pic>
      <p:pic>
        <p:nvPicPr>
          <p:cNvPr id="126" name="Picture 3" descr=""/>
          <p:cNvPicPr/>
          <p:nvPr/>
        </p:nvPicPr>
        <p:blipFill>
          <a:blip r:embed="rId3"/>
          <a:stretch/>
        </p:blipFill>
        <p:spPr>
          <a:xfrm>
            <a:off x="3983040" y="3568680"/>
            <a:ext cx="6095520" cy="3990600"/>
          </a:xfrm>
          <a:prstGeom prst="rect">
            <a:avLst/>
          </a:prstGeom>
          <a:ln w="0">
            <a:noFill/>
          </a:ln>
        </p:spPr>
      </p:pic>
      <p:pic>
        <p:nvPicPr>
          <p:cNvPr id="127" name="Picture 4" descr=""/>
          <p:cNvPicPr/>
          <p:nvPr/>
        </p:nvPicPr>
        <p:blipFill>
          <a:blip r:embed="rId4"/>
          <a:stretch/>
        </p:blipFill>
        <p:spPr>
          <a:xfrm>
            <a:off x="0" y="3281400"/>
            <a:ext cx="5358960" cy="4277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 Box 1"/>
          <p:cNvSpPr/>
          <p:nvPr/>
        </p:nvSpPr>
        <p:spPr>
          <a:xfrm>
            <a:off x="1189080" y="316080"/>
            <a:ext cx="8594280" cy="1553760"/>
          </a:xfrm>
          <a:custGeom>
            <a:avLst/>
            <a:gdLst>
              <a:gd name="textAreaLeft" fmla="*/ 0 w 8594280"/>
              <a:gd name="textAreaRight" fmla="*/ 8594640 w 8594280"/>
              <a:gd name="textAreaTop" fmla="*/ 0 h 1553760"/>
              <a:gd name="textAreaBottom" fmla="*/ 1554120 h 1553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7040" bIns="45000" anchor="t" anchorCtr="1">
            <a:noAutofit/>
          </a:bodyPr>
          <a:p>
            <a:pPr marL="215640" indent="-207720" algn="ctr" defTabSz="914400">
              <a:lnSpc>
                <a:spcPct val="93000"/>
              </a:lnSpc>
              <a:tabLst>
                <a:tab algn="l" pos="0"/>
              </a:tabLst>
            </a:pPr>
            <a:r>
              <a:rPr b="1" lang="en-GB" sz="3600" spc="-1" strike="noStrike">
                <a:solidFill>
                  <a:srgbClr val="ff6666"/>
                </a:solidFill>
                <a:latin typeface="Times New Roman"/>
                <a:ea typeface="msmincho"/>
              </a:rPr>
              <a:t>Back to:</a:t>
            </a:r>
            <a:r>
              <a:rPr b="1" lang="en-GB" sz="3600" spc="-1" strike="noStrike">
                <a:solidFill>
                  <a:srgbClr val="ffff00"/>
                </a:solidFill>
                <a:latin typeface="Times New Roman"/>
                <a:ea typeface="msmincho"/>
              </a:rPr>
              <a:t> </a:t>
            </a:r>
            <a:r>
              <a:rPr b="1" lang="en-GB" sz="3600" spc="-1" strike="noStrike">
                <a:solidFill>
                  <a:srgbClr val="000000"/>
                </a:solidFill>
                <a:latin typeface="Times New Roman"/>
                <a:ea typeface="msmincho"/>
              </a:rPr>
              <a:t>How can we determine the age of the Earth? </a:t>
            </a:r>
            <a:r>
              <a:rPr b="1" lang="en-GB" sz="3600" spc="-1" strike="noStrike">
                <a:solidFill>
                  <a:srgbClr val="000080"/>
                </a:solidFill>
                <a:latin typeface="Times New Roman"/>
                <a:ea typeface="msmincho"/>
              </a:rPr>
              <a:t>For the </a:t>
            </a:r>
            <a:r>
              <a:rPr b="1" lang="en-GB" sz="3600" spc="-1" strike="noStrike" u="sng">
                <a:solidFill>
                  <a:srgbClr val="000080"/>
                </a:solidFill>
                <a:uFillTx/>
                <a:latin typeface="Times New Roman"/>
                <a:ea typeface="msmincho"/>
              </a:rPr>
              <a:t>surface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Text Box 2"/>
          <p:cNvSpPr/>
          <p:nvPr/>
        </p:nvSpPr>
        <p:spPr>
          <a:xfrm>
            <a:off x="1162080" y="1757520"/>
            <a:ext cx="8535600" cy="4646160"/>
          </a:xfrm>
          <a:custGeom>
            <a:avLst/>
            <a:gdLst>
              <a:gd name="textAreaLeft" fmla="*/ 0 w 8535600"/>
              <a:gd name="textAreaRight" fmla="*/ 8535960 w 8535600"/>
              <a:gd name="textAreaTop" fmla="*/ 0 h 4646160"/>
              <a:gd name="textAreaBottom" fmla="*/ 4646520 h 46461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3440" bIns="45000" anchor="t">
            <a:noAutofit/>
          </a:bodyPr>
          <a:p>
            <a:pPr marL="215640" indent="-207720" defTabSz="914400">
              <a:lnSpc>
                <a:spcPct val="93000"/>
              </a:lnSpc>
              <a:spcAft>
                <a:spcPts val="1409"/>
              </a:spcAft>
              <a:tabLst>
                <a:tab algn="l" pos="0"/>
              </a:tabLst>
            </a:pPr>
            <a:r>
              <a:rPr b="0" lang="en-GB" sz="3200" spc="-1" strike="noStrike">
                <a:solidFill>
                  <a:srgbClr val="000000"/>
                </a:solidFill>
                <a:latin typeface="Times New Roman"/>
                <a:ea typeface="msmincho"/>
              </a:rPr>
              <a:t>We can use radioactive (carbon) dating to tell how old rocks we find are. When rocks </a:t>
            </a:r>
            <a:r>
              <a:rPr b="1" lang="en-GB" sz="3200" spc="-1" strike="noStrike" u="sng">
                <a:solidFill>
                  <a:srgbClr val="000000"/>
                </a:solidFill>
                <a:uFillTx/>
                <a:latin typeface="Times New Roman"/>
                <a:ea typeface="msmincho"/>
              </a:rPr>
              <a:t>solidify</a:t>
            </a:r>
            <a:r>
              <a:rPr b="0" lang="en-GB" sz="3200" spc="-1" strike="noStrike">
                <a:solidFill>
                  <a:srgbClr val="000000"/>
                </a:solidFill>
                <a:latin typeface="Times New Roman"/>
                <a:ea typeface="msmincho"/>
              </a:rPr>
              <a:t>, they lock-in the elements they are made of. The ½ life of Carbon 14 (when ½ of the original carbon would have been changed to nitrogen 14) is 5730 years. The ½ life of Potassium 40 (which decays to Argon 40) is 1.25 billion years.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 Box 1"/>
          <p:cNvSpPr/>
          <p:nvPr/>
        </p:nvSpPr>
        <p:spPr>
          <a:xfrm>
            <a:off x="1371600" y="182520"/>
            <a:ext cx="8411760" cy="44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80640" bIns="45000" anchor="t">
            <a:noAutofit/>
          </a:bodyPr>
          <a:p>
            <a:pPr marL="216000" indent="-208080" algn="ctr" defTabSz="914400">
              <a:lnSpc>
                <a:spcPct val="93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</a:tabLst>
            </a:pPr>
            <a:r>
              <a:rPr b="1" lang="en-GB" sz="4000" spc="-1" strike="noStrike">
                <a:solidFill>
                  <a:srgbClr val="000000"/>
                </a:solidFill>
                <a:latin typeface="Times New Roman"/>
              </a:rPr>
              <a:t>How old is old?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216000" indent="-208080" algn="ctr" defTabSz="914400">
              <a:lnSpc>
                <a:spcPts val="3399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</a:tabLst>
            </a:pPr>
            <a:r>
              <a:rPr b="0" lang="en-GB" sz="3600" spc="-1" strike="noStrike">
                <a:solidFill>
                  <a:srgbClr val="000000"/>
                </a:solidFill>
                <a:latin typeface="Times New Roman"/>
              </a:rPr>
              <a:t>The oldest rocks found on Earth are about 4 billion years old.</a:t>
            </a:r>
            <a:r>
              <a:rPr b="1" lang="en-GB" sz="36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1" lang="en-GB" sz="3600" spc="-1" strike="noStrike">
                <a:solidFill>
                  <a:srgbClr val="007826"/>
                </a:solidFill>
                <a:latin typeface="Times New Roman"/>
              </a:rPr>
              <a:t>Yet the average age of the Earth's surface is about 200 million years old.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1" name="Picture 2" descr=""/>
          <p:cNvPicPr/>
          <p:nvPr/>
        </p:nvPicPr>
        <p:blipFill>
          <a:blip r:embed="rId1"/>
          <a:stretch/>
        </p:blipFill>
        <p:spPr>
          <a:xfrm>
            <a:off x="1025640" y="2585880"/>
            <a:ext cx="2814120" cy="2350800"/>
          </a:xfrm>
          <a:prstGeom prst="rect">
            <a:avLst/>
          </a:prstGeom>
          <a:ln w="0">
            <a:noFill/>
          </a:ln>
        </p:spPr>
      </p:pic>
      <p:pic>
        <p:nvPicPr>
          <p:cNvPr id="132" name="Picture 3" descr=""/>
          <p:cNvPicPr/>
          <p:nvPr/>
        </p:nvPicPr>
        <p:blipFill>
          <a:blip r:embed="rId2"/>
          <a:stretch/>
        </p:blipFill>
        <p:spPr>
          <a:xfrm>
            <a:off x="1006560" y="5121360"/>
            <a:ext cx="4695480" cy="2336400"/>
          </a:xfrm>
          <a:prstGeom prst="rect">
            <a:avLst/>
          </a:prstGeom>
          <a:ln w="0">
            <a:noFill/>
          </a:ln>
        </p:spPr>
      </p:pic>
      <p:pic>
        <p:nvPicPr>
          <p:cNvPr id="133" name="Picture 4" descr=""/>
          <p:cNvPicPr/>
          <p:nvPr/>
        </p:nvPicPr>
        <p:blipFill>
          <a:blip r:embed="rId3"/>
          <a:stretch/>
        </p:blipFill>
        <p:spPr>
          <a:xfrm>
            <a:off x="5702400" y="5024520"/>
            <a:ext cx="4265280" cy="2487240"/>
          </a:xfrm>
          <a:prstGeom prst="rect">
            <a:avLst/>
          </a:prstGeom>
          <a:ln w="0">
            <a:noFill/>
          </a:ln>
        </p:spPr>
      </p:pic>
      <p:sp>
        <p:nvSpPr>
          <p:cNvPr id="134" name="Text Box 5"/>
          <p:cNvSpPr/>
          <p:nvPr/>
        </p:nvSpPr>
        <p:spPr>
          <a:xfrm>
            <a:off x="3840120" y="3382920"/>
            <a:ext cx="24681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60840" bIns="45000" anchor="t">
            <a:noAutofit/>
          </a:bodyPr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4.4 Gyr old mineral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Text Box 6"/>
          <p:cNvSpPr/>
          <p:nvPr/>
        </p:nvSpPr>
        <p:spPr>
          <a:xfrm>
            <a:off x="1279440" y="5211720"/>
            <a:ext cx="228564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60840" bIns="45000" anchor="t">
            <a:noAutofit/>
          </a:bodyPr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4.28 Gyr old rock outrcopping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Text Box 7"/>
          <p:cNvSpPr/>
          <p:nvPr/>
        </p:nvSpPr>
        <p:spPr>
          <a:xfrm>
            <a:off x="8229600" y="5165640"/>
            <a:ext cx="1645920" cy="136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60840" bIns="45000" anchor="t">
            <a:noAutofit/>
          </a:bodyPr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3.9 Gyr old rock with chemical traces of life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Default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Default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Default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Default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Default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Default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Default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Default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Default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Default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</TotalTime>
  <Application>LibreOffice/24.2.5.2$Linux_X86_64 LibreOffice_project/420$Build-2</Application>
  <AppVersion>15.0000</AppVersion>
  <Words>492</Words>
  <Paragraphs>112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2017-08-22T05:33:09Z</dcterms:created>
  <dc:creator>Kepler186</dc:creator>
  <dc:description/>
  <dc:language>en-US</dc:language>
  <cp:lastModifiedBy/>
  <dcterms:modified xsi:type="dcterms:W3CDTF">2024-08-30T11:14:44Z</dcterms:modified>
  <cp:revision>40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22</vt:i4>
  </property>
  <property fmtid="{D5CDD505-2E9C-101B-9397-08002B2CF9AE}" pid="3" name="PresentationFormat">
    <vt:lpwstr>Widescreen</vt:lpwstr>
  </property>
  <property fmtid="{D5CDD505-2E9C-101B-9397-08002B2CF9AE}" pid="4" name="Slides">
    <vt:i4>22</vt:i4>
  </property>
</Properties>
</file>