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0.jpeg" ContentType="image/jpeg"/>
  <Override PartName="/ppt/media/image6.jpeg" ContentType="image/jpeg"/>
  <Override PartName="/ppt/media/image9.png" ContentType="image/png"/>
  <Override PartName="/ppt/media/image11.gif" ContentType="image/gif"/>
  <Override PartName="/ppt/media/image4.jpeg" ContentType="image/jpeg"/>
  <Override PartName="/ppt/media/image26.jpeg" ContentType="image/jpeg"/>
  <Override PartName="/ppt/media/image8.jpeg" ContentType="image/jpeg"/>
  <Override PartName="/ppt/media/image29.jpeg" ContentType="image/jpeg"/>
  <Override PartName="/ppt/media/image7.jpeg" ContentType="image/jpeg"/>
  <Override PartName="/ppt/media/image28.png" ContentType="image/png"/>
  <Override PartName="/ppt/media/image13.jpeg" ContentType="image/jpeg"/>
  <Override PartName="/ppt/media/image3.png" ContentType="image/png"/>
  <Override PartName="/ppt/media/image12.png" ContentType="image/png"/>
  <Override PartName="/ppt/media/image1.jpeg" ContentType="image/jpeg"/>
  <Override PartName="/ppt/media/image30.jpeg" ContentType="image/jpeg"/>
  <Override PartName="/ppt/media/image31.jpeg" ContentType="image/jpeg"/>
  <Override PartName="/ppt/media/image14.jpeg" ContentType="image/jpeg"/>
  <Override PartName="/ppt/media/image18.gif" ContentType="image/gif"/>
  <Override PartName="/ppt/media/image15.png" ContentType="image/png"/>
  <Override PartName="/ppt/media/image16.jpeg" ContentType="image/jpeg"/>
  <Override PartName="/ppt/media/image19.gif" ContentType="image/gif"/>
  <Override PartName="/ppt/media/image27.jpeg" ContentType="image/jpeg"/>
  <Override PartName="/ppt/media/image5.jpeg" ContentType="image/jpeg"/>
  <Override PartName="/ppt/media/image17.png" ContentType="image/png"/>
  <Override PartName="/ppt/media/image20.jpeg" ContentType="image/jpeg"/>
  <Override PartName="/ppt/media/image23.gif" ContentType="image/gif"/>
  <Override PartName="/ppt/media/image21.png" ContentType="image/png"/>
  <Override PartName="/ppt/media/image22.png" ContentType="image/png"/>
  <Override PartName="/ppt/media/image2.jpeg" ContentType="image/jpeg"/>
  <Override PartName="/ppt/media/image24.jpeg" ContentType="image/jpeg"/>
  <Override PartName="/ppt/media/image25.jpeg" ContentType="image/jpeg"/>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46.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47.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49.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4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40.xml" ContentType="application/vnd.openxmlformats-officedocument.presentationml.slide+xml"/>
  <Override PartName="/ppt/slides/_rels/slide22.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35.xml.rels" ContentType="application/vnd.openxmlformats-package.relationships+xml"/>
  <Override PartName="/ppt/slides/_rels/slide36.xml.rels" ContentType="application/vnd.openxmlformats-package.relationships+xml"/>
  <Override PartName="/ppt/slides/_rels/slide37.xml.rels" ContentType="application/vnd.openxmlformats-package.relationships+xml"/>
  <Override PartName="/ppt/slides/_rels/slide56.xml.rels" ContentType="application/vnd.openxmlformats-package.relationships+xml"/>
  <Override PartName="/ppt/slides/_rels/slide2.xml.rels" ContentType="application/vnd.openxmlformats-package.relationships+xml"/>
  <Override PartName="/ppt/slides/_rels/slide44.xml.rels" ContentType="application/vnd.openxmlformats-package.relationships+xml"/>
  <Override PartName="/ppt/slides/_rels/slide55.xml.rels" ContentType="application/vnd.openxmlformats-package.relationships+xml"/>
  <Override PartName="/ppt/slides/_rels/slide1.xml.rels" ContentType="application/vnd.openxmlformats-package.relationships+xml"/>
  <Override PartName="/ppt/slides/_rels/slide43.xml.rels" ContentType="application/vnd.openxmlformats-package.relationships+xml"/>
  <Override PartName="/ppt/slides/_rels/slide54.xml.rels" ContentType="application/vnd.openxmlformats-package.relationships+xml"/>
  <Override PartName="/ppt/slides/_rels/slide42.xml.rels" ContentType="application/vnd.openxmlformats-package.relationships+xml"/>
  <Override PartName="/ppt/slides/_rels/slide53.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10.xml.rels" ContentType="application/vnd.openxmlformats-package.relationships+xml"/>
  <Override PartName="/ppt/slides/_rels/slide45.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14.xml.rels" ContentType="application/vnd.openxmlformats-package.relationships+xml"/>
  <Override PartName="/ppt/slides/_rels/slide12.xml.rels" ContentType="application/vnd.openxmlformats-package.relationships+xml"/>
  <Override PartName="/ppt/slides/_rels/slide49.xml.rels" ContentType="application/vnd.openxmlformats-package.relationships+xml"/>
  <Override PartName="/ppt/slides/_rels/slide51.xml.rels" ContentType="application/vnd.openxmlformats-package.relationships+xml"/>
  <Override PartName="/ppt/slides/_rels/slide15.xml.rels" ContentType="application/vnd.openxmlformats-package.relationships+xml"/>
  <Override PartName="/ppt/slides/_rels/slide52.xml.rels" ContentType="application/vnd.openxmlformats-package.relationships+xml"/>
  <Override PartName="/ppt/slides/_rels/slide27.xml.rels" ContentType="application/vnd.openxmlformats-package.relationships+xml"/>
  <Override PartName="/ppt/slides/_rels/slide16.xml.rels" ContentType="application/vnd.openxmlformats-package.relationships+xml"/>
  <Override PartName="/ppt/slides/_rels/slide28.xml.rels" ContentType="application/vnd.openxmlformats-package.relationships+xml"/>
  <Override PartName="/ppt/slides/_rels/slide17.xml.rels" ContentType="application/vnd.openxmlformats-package.relationships+xml"/>
  <Override PartName="/ppt/slides/_rels/slide29.xml.rels" ContentType="application/vnd.openxmlformats-package.relationships+xml"/>
  <Override PartName="/ppt/slides/_rels/slide11.xml.rels" ContentType="application/vnd.openxmlformats-package.relationships+xml"/>
  <Override PartName="/ppt/slides/_rels/slide48.xml.rels" ContentType="application/vnd.openxmlformats-package.relationships+xml"/>
  <Override PartName="/ppt/slides/_rels/slide50.xml.rels" ContentType="application/vnd.openxmlformats-package.relationships+xml"/>
  <Override PartName="/ppt/slides/_rels/slide13.xml.rels" ContentType="application/vnd.openxmlformats-package.relationships+xml"/>
  <Override PartName="/ppt/slides/_rels/slide40.xml.rels" ContentType="application/vnd.openxmlformats-package.relationships+xml"/>
  <Override PartName="/ppt/slides/_rels/slide38.xml.rels" ContentType="application/vnd.openxmlformats-package.relationships+xml"/>
  <Override PartName="/ppt/slides/_rels/slide3.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slide38.xml" ContentType="application/vnd.openxmlformats-officedocument.presentationml.slide+xml"/>
  <Override PartName="/ppt/slides/slide52.xml" ContentType="application/vnd.openxmlformats-officedocument.presentationml.slide+xml"/>
  <Override PartName="/ppt/slides/slide41.xml" ContentType="application/vnd.openxmlformats-officedocument.presentationml.slide+xml"/>
  <Override PartName="/ppt/slides/slide39.xml" ContentType="application/vnd.openxmlformats-officedocument.presentationml.slide+xml"/>
  <Override PartName="/ppt/slides/slide53.xml" ContentType="application/vnd.openxmlformats-officedocument.presentationml.slide+xml"/>
  <Override PartName="/ppt/slides/slide42.xml" ContentType="application/vnd.openxmlformats-officedocument.presentationml.slide+xml"/>
  <Override PartName="/ppt/slides/slide54.xml" ContentType="application/vnd.openxmlformats-officedocument.presentationml.slide+xml"/>
  <Override PartName="/ppt/slides/slide43.xml" ContentType="application/vnd.openxmlformats-officedocument.presentationml.slide+xml"/>
  <Override PartName="/ppt/slides/slide55.xml" ContentType="application/vnd.openxmlformats-officedocument.presentationml.slide+xml"/>
  <Override PartName="/ppt/slides/slide44.xml" ContentType="application/vnd.openxmlformats-officedocument.presentationml.slide+xml"/>
  <Override PartName="/ppt/slides/slide56.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3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9.xml" ContentType="application/vnd.openxmlformats-officedocument.presentationml.notesSlide+xml"/>
  <Override PartName="/ppt/notesSlides/notesSlide25.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50.xml" ContentType="application/vnd.openxmlformats-officedocument.presentationml.notesSlide+xml"/>
  <Override PartName="/ppt/notesSlides/notesSlide12.xml" ContentType="application/vnd.openxmlformats-officedocument.presentationml.notesSlide+xml"/>
  <Override PartName="/ppt/notesSlides/notesSlide49.xml" ContentType="application/vnd.openxmlformats-officedocument.presentationml.notesSlide+xml"/>
  <Override PartName="/ppt/notesSlides/notesSlide51.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7.xml" ContentType="application/vnd.openxmlformats-officedocument.presentationml.notesSlide+xml"/>
  <Override PartName="/ppt/notesSlides/notesSlide10.xml" ContentType="application/vnd.openxmlformats-officedocument.presentationml.notesSlide+xml"/>
  <Override PartName="/ppt/notesSlides/notesSlide46.xml" ContentType="application/vnd.openxmlformats-officedocument.presentationml.notesSlide+xml"/>
  <Override PartName="/ppt/notesSlides/notesSlide48.xml" ContentType="application/vnd.openxmlformats-officedocument.presentationml.notesSlide+xml"/>
  <Override PartName="/ppt/notesSlides/notesSlide11.xml" ContentType="application/vnd.openxmlformats-officedocument.presentationml.notesSlide+xml"/>
  <Override PartName="/ppt/notesSlides/notesSlide16.xml" ContentType="application/vnd.openxmlformats-officedocument.presentationml.notesSlide+xml"/>
  <Override PartName="/ppt/notesSlides/_rels/notesSlide7.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8.xml.rels" ContentType="application/vnd.openxmlformats-package.relationships+xml"/>
  <Override PartName="/ppt/notesSlides/_rels/notesSlide33.xml.rels" ContentType="application/vnd.openxmlformats-package.relationships+xml"/>
  <Override PartName="/ppt/notesSlides/_rels/notesSlide18.xml.rels" ContentType="application/vnd.openxmlformats-package.relationships+xml"/>
  <Override PartName="/ppt/notesSlides/_rels/notesSlide9.xml.rels" ContentType="application/vnd.openxmlformats-package.relationships+xml"/>
  <Override PartName="/ppt/notesSlides/_rels/notesSlide5.xml.rels" ContentType="application/vnd.openxmlformats-package.relationships+xml"/>
  <Override PartName="/ppt/notesSlides/_rels/notesSlide34.xml.rels" ContentType="application/vnd.openxmlformats-package.relationships+xml"/>
  <Override PartName="/ppt/notesSlides/_rels/notesSlide19.xml.rels" ContentType="application/vnd.openxmlformats-package.relationships+xml"/>
  <Override PartName="/ppt/notesSlides/_rels/notesSlide6.xml.rels" ContentType="application/vnd.openxmlformats-package.relationships+xml"/>
  <Override PartName="/ppt/notesSlides/_rels/notesSlide43.xml.rels" ContentType="application/vnd.openxmlformats-package.relationships+xml"/>
  <Override PartName="/ppt/notesSlides/_rels/notesSlide51.xml.rels" ContentType="application/vnd.openxmlformats-package.relationships+xml"/>
  <Override PartName="/ppt/notesSlides/_rels/notesSlide24.xml.rels" ContentType="application/vnd.openxmlformats-package.relationships+xml"/>
  <Override PartName="/ppt/notesSlides/_rels/notesSlide13.xml.rels" ContentType="application/vnd.openxmlformats-package.relationships+xml"/>
  <Override PartName="/ppt/notesSlides/_rels/notesSlide50.xml.rels" ContentType="application/vnd.openxmlformats-package.relationships+xml"/>
  <Override PartName="/ppt/notesSlides/_rels/notesSlide25.xml.rels" ContentType="application/vnd.openxmlformats-package.relationships+xml"/>
  <Override PartName="/ppt/notesSlides/_rels/notesSlide26.xml.rels" ContentType="application/vnd.openxmlformats-package.relationships+xml"/>
  <Override PartName="/ppt/notesSlides/_rels/notesSlide38.xml.rels" ContentType="application/vnd.openxmlformats-package.relationships+xml"/>
  <Override PartName="/ppt/notesSlides/_rels/notesSlide40.xml.rels" ContentType="application/vnd.openxmlformats-package.relationships+xml"/>
  <Override PartName="/ppt/notesSlides/_rels/notesSlide27.xml.rels" ContentType="application/vnd.openxmlformats-package.relationships+xml"/>
  <Override PartName="/ppt/notesSlides/_rels/notesSlide39.xml.rels" ContentType="application/vnd.openxmlformats-package.relationships+xml"/>
  <Override PartName="/ppt/notesSlides/_rels/notesSlide41.xml.rels" ContentType="application/vnd.openxmlformats-package.relationships+xml"/>
  <Override PartName="/ppt/notesSlides/_rels/notesSlide42.xml.rels" ContentType="application/vnd.openxmlformats-package.relationships+xml"/>
  <Override PartName="/ppt/notesSlides/_rels/notesSlide44.xml.rels" ContentType="application/vnd.openxmlformats-package.relationships+xml"/>
  <Override PartName="/ppt/notesSlides/_rels/notesSlide45.xml.rels" ContentType="application/vnd.openxmlformats-package.relationships+xml"/>
  <Override PartName="/ppt/notesSlides/_rels/notesSlide10.xml.rels" ContentType="application/vnd.openxmlformats-package.relationships+xml"/>
  <Override PartName="/ppt/notesSlides/_rels/notesSlide47.xml.rels" ContentType="application/vnd.openxmlformats-package.relationships+xml"/>
  <Override PartName="/ppt/notesSlides/_rels/notesSlide46.xml.rels" ContentType="application/vnd.openxmlformats-package.relationships+xml"/>
  <Override PartName="/ppt/notesSlides/_rels/notesSlide53.xml.rels" ContentType="application/vnd.openxmlformats-package.relationships+xml"/>
  <Override PartName="/ppt/notesSlides/_rels/notesSlide49.xml.rels" ContentType="application/vnd.openxmlformats-package.relationships+xml"/>
  <Override PartName="/ppt/notesSlides/_rels/notesSlide12.xml.rels" ContentType="application/vnd.openxmlformats-package.relationships+xml"/>
  <Override PartName="/ppt/notesSlides/_rels/notesSlide3.xml.rels" ContentType="application/vnd.openxmlformats-package.relationships+xml"/>
  <Override PartName="/ppt/notesSlides/_rels/notesSlide52.xml.rels" ContentType="application/vnd.openxmlformats-package.relationships+xml"/>
  <Override PartName="/ppt/notesSlides/_rels/notesSlide48.xml.rels" ContentType="application/vnd.openxmlformats-package.relationships+xml"/>
  <Override PartName="/ppt/notesSlides/_rels/notesSlide11.xml.rels" ContentType="application/vnd.openxmlformats-package.relationships+xml"/>
  <Override PartName="/ppt/notesSlides/_rels/notesSlide2.xml.rels" ContentType="application/vnd.openxmlformats-package.relationships+xml"/>
  <Override PartName="/ppt/notesSlides/_rels/notesSlide37.xml.rels" ContentType="application/vnd.openxmlformats-package.relationships+xml"/>
  <Override PartName="/ppt/notesSlides/_rels/notesSlide36.xml.rels" ContentType="application/vnd.openxmlformats-package.relationships+xml"/>
  <Override PartName="/ppt/notesSlides/_rels/notesSlide35.xml.rels" ContentType="application/vnd.openxmlformats-package.relationships+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24.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34.xml" ContentType="application/vnd.openxmlformats-officedocument.presentationml.notesSlide+xml"/>
  <Override PartName="/ppt/notesSlides/notesSlide5.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Lst>
  <p:sldSz cx="10080625" cy="7559675"/>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60" Type="http://schemas.openxmlformats.org/officeDocument/2006/relationships/slide" Target="slides/slide50.xml"/><Relationship Id="rId61" Type="http://schemas.openxmlformats.org/officeDocument/2006/relationships/slide" Target="slides/slide51.xml"/><Relationship Id="rId62" Type="http://schemas.openxmlformats.org/officeDocument/2006/relationships/slide" Target="slides/slide52.xml"/><Relationship Id="rId63" Type="http://schemas.openxmlformats.org/officeDocument/2006/relationships/slide" Target="slides/slide53.xml"/><Relationship Id="rId64" Type="http://schemas.openxmlformats.org/officeDocument/2006/relationships/slide" Target="slides/slide54.xml"/><Relationship Id="rId65" Type="http://schemas.openxmlformats.org/officeDocument/2006/relationships/slide" Target="slides/slide55.xml"/><Relationship Id="rId66" Type="http://schemas.openxmlformats.org/officeDocument/2006/relationships/slide" Target="slides/slide56.xml"/><Relationship Id="rId6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 name="PlaceHolder 1"/>
          <p:cNvSpPr>
            <a:spLocks noGrp="1"/>
          </p:cNvSpPr>
          <p:nvPr>
            <p:ph type="sldImg"/>
          </p:nvPr>
        </p:nvSpPr>
        <p:spPr>
          <a:xfrm>
            <a:off x="0" y="764280"/>
            <a:ext cx="0" cy="0"/>
          </a:xfrm>
          <a:prstGeom prst="rect">
            <a:avLst/>
          </a:prstGeom>
          <a:noFill/>
          <a:ln w="0">
            <a:noFill/>
          </a:ln>
        </p:spPr>
        <p:txBody>
          <a:bodyPr lIns="0" rIns="0" tIns="0" bIns="0" anchor="ctr">
            <a:noAutofit/>
          </a:bodyPr>
          <a:p>
            <a:r>
              <a:rPr b="0" lang="en-US" sz="1800" spc="-1" strike="noStrike">
                <a:solidFill>
                  <a:schemeClr val="dk1"/>
                </a:solidFill>
                <a:latin typeface="Arial"/>
              </a:rPr>
              <a:t>Click to move the slide</a:t>
            </a:r>
            <a:endParaRPr b="0" lang="en-US" sz="1800" spc="-1" strike="noStrike">
              <a:solidFill>
                <a:schemeClr val="dk1"/>
              </a:solidFill>
              <a:latin typeface="Arial"/>
            </a:endParaRPr>
          </a:p>
        </p:txBody>
      </p:sp>
      <p:sp>
        <p:nvSpPr>
          <p:cNvPr id="24"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25"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26" name="PlaceHolder 4"/>
          <p:cNvSpPr>
            <a:spLocks noGrp="1"/>
          </p:cNvSpPr>
          <p:nvPr>
            <p:ph type="dt" idx="1"/>
          </p:nvPr>
        </p:nvSpPr>
        <p:spPr>
          <a:xfrm>
            <a:off x="4399200" y="0"/>
            <a:ext cx="3372840" cy="50256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27" name="PlaceHolder 5"/>
          <p:cNvSpPr>
            <a:spLocks noGrp="1"/>
          </p:cNvSpPr>
          <p:nvPr>
            <p:ph type="ftr" idx="2"/>
          </p:nvPr>
        </p:nvSpPr>
        <p:spPr>
          <a:xfrm>
            <a:off x="0" y="9555480"/>
            <a:ext cx="3372840" cy="50256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8" name="PlaceHolder 6"/>
          <p:cNvSpPr>
            <a:spLocks noGrp="1"/>
          </p:cNvSpPr>
          <p:nvPr>
            <p:ph type="sldNum" idx="3"/>
          </p:nvPr>
        </p:nvSpPr>
        <p:spPr>
          <a:xfrm>
            <a:off x="4399200" y="9555480"/>
            <a:ext cx="3372840" cy="50256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0EC64A7B-E6B1-4EC6-BCB5-0E582A2F0FB2}"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Rectangle 175"/>
          <p:cNvSpPr/>
          <p:nvPr/>
        </p:nvSpPr>
        <p:spPr>
          <a:xfrm>
            <a:off x="1046160" y="720720"/>
            <a:ext cx="5462280" cy="427464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64" name="Rectangle 176"/>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Rectangle 177"/>
          <p:cNvSpPr/>
          <p:nvPr/>
        </p:nvSpPr>
        <p:spPr>
          <a:xfrm>
            <a:off x="1566720" y="1027080"/>
            <a:ext cx="4420800" cy="37000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66" name="Rectangle 178"/>
          <p:cNvSpPr/>
          <p:nvPr/>
        </p:nvSpPr>
        <p:spPr>
          <a:xfrm>
            <a:off x="1168560" y="5086440"/>
            <a:ext cx="5222520" cy="4106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Rectangle 179"/>
          <p:cNvSpPr/>
          <p:nvPr/>
        </p:nvSpPr>
        <p:spPr>
          <a:xfrm>
            <a:off x="1566720" y="1027080"/>
            <a:ext cx="4420800" cy="37000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68" name="Rectangle 180"/>
          <p:cNvSpPr/>
          <p:nvPr/>
        </p:nvSpPr>
        <p:spPr>
          <a:xfrm>
            <a:off x="1168560" y="5086440"/>
            <a:ext cx="5222520" cy="4106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Rectangle 181"/>
          <p:cNvSpPr/>
          <p:nvPr/>
        </p:nvSpPr>
        <p:spPr>
          <a:xfrm>
            <a:off x="1596960" y="1004760"/>
            <a:ext cx="4576320" cy="34318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70" name="PlaceHolder 1"/>
          <p:cNvSpPr>
            <a:spLocks noGrp="1"/>
          </p:cNvSpPr>
          <p:nvPr>
            <p:ph type="body"/>
          </p:nvPr>
        </p:nvSpPr>
        <p:spPr>
          <a:xfrm>
            <a:off x="1185840" y="4771800"/>
            <a:ext cx="5406840" cy="3810960"/>
          </a:xfrm>
          <a:prstGeom prst="rect">
            <a:avLst/>
          </a:prstGeom>
          <a:noFill/>
          <a:ln w="0">
            <a:noFill/>
          </a:ln>
        </p:spPr>
        <p:txBody>
          <a:bodyPr lIns="0" rIns="0" tIns="0" bIns="0" anchor="ctr">
            <a:noAutofit/>
          </a:bodyPr>
          <a:p>
            <a:pPr marL="216000" indent="-216000">
              <a:buNone/>
            </a:pPr>
            <a:endParaRPr b="0" lang="en-US" sz="18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sldImg"/>
          </p:nvPr>
        </p:nvSpPr>
        <p:spPr>
          <a:xfrm>
            <a:off x="927000" y="720720"/>
            <a:ext cx="5700600" cy="4274640"/>
          </a:xfrm>
          <a:prstGeom prst="rect">
            <a:avLst/>
          </a:prstGeom>
          <a:ln w="0">
            <a:noFill/>
          </a:ln>
        </p:spPr>
      </p:sp>
      <p:sp>
        <p:nvSpPr>
          <p:cNvPr id="172" name="Rectangle 184"/>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Rectangle 185"/>
          <p:cNvSpPr/>
          <p:nvPr/>
        </p:nvSpPr>
        <p:spPr>
          <a:xfrm>
            <a:off x="1596960" y="1004760"/>
            <a:ext cx="4576320" cy="34318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74" name="Rectangle 186"/>
          <p:cNvSpPr/>
          <p:nvPr/>
        </p:nvSpPr>
        <p:spPr>
          <a:xfrm>
            <a:off x="1185840" y="4772160"/>
            <a:ext cx="5406840" cy="38109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Rectangle 187"/>
          <p:cNvSpPr/>
          <p:nvPr/>
        </p:nvSpPr>
        <p:spPr>
          <a:xfrm>
            <a:off x="1566720" y="1027080"/>
            <a:ext cx="4420800" cy="37000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76" name="Rectangle 188"/>
          <p:cNvSpPr/>
          <p:nvPr/>
        </p:nvSpPr>
        <p:spPr>
          <a:xfrm>
            <a:off x="1168560" y="5086440"/>
            <a:ext cx="5222520" cy="4106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Rectangle 189"/>
          <p:cNvSpPr/>
          <p:nvPr/>
        </p:nvSpPr>
        <p:spPr>
          <a:xfrm>
            <a:off x="1566720" y="1027080"/>
            <a:ext cx="4420800" cy="37000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78" name="Rectangle 190"/>
          <p:cNvSpPr/>
          <p:nvPr/>
        </p:nvSpPr>
        <p:spPr>
          <a:xfrm>
            <a:off x="1168560" y="5086440"/>
            <a:ext cx="5222520" cy="4106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sldImg"/>
          </p:nvPr>
        </p:nvSpPr>
        <p:spPr>
          <a:xfrm>
            <a:off x="927000" y="720720"/>
            <a:ext cx="5700600" cy="4274640"/>
          </a:xfrm>
          <a:prstGeom prst="rect">
            <a:avLst/>
          </a:prstGeom>
          <a:ln w="0">
            <a:noFill/>
          </a:ln>
        </p:spPr>
      </p:sp>
      <p:sp>
        <p:nvSpPr>
          <p:cNvPr id="180" name="Rectangle 192"/>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sldImg"/>
          </p:nvPr>
        </p:nvSpPr>
        <p:spPr>
          <a:xfrm>
            <a:off x="927000" y="720720"/>
            <a:ext cx="5700600" cy="4274640"/>
          </a:xfrm>
          <a:prstGeom prst="rect">
            <a:avLst/>
          </a:prstGeom>
          <a:ln w="0">
            <a:noFill/>
          </a:ln>
        </p:spPr>
      </p:sp>
      <p:sp>
        <p:nvSpPr>
          <p:cNvPr id="182" name="Rectangle 194"/>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sldImg"/>
          </p:nvPr>
        </p:nvSpPr>
        <p:spPr>
          <a:xfrm>
            <a:off x="927000" y="720720"/>
            <a:ext cx="5700600" cy="4274640"/>
          </a:xfrm>
          <a:prstGeom prst="rect">
            <a:avLst/>
          </a:prstGeom>
          <a:ln w="0">
            <a:noFill/>
          </a:ln>
        </p:spPr>
      </p:sp>
      <p:sp>
        <p:nvSpPr>
          <p:cNvPr id="184" name="Rectangle 196"/>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Rectangle 197"/>
          <p:cNvSpPr/>
          <p:nvPr/>
        </p:nvSpPr>
        <p:spPr>
          <a:xfrm>
            <a:off x="1566720" y="1027080"/>
            <a:ext cx="4420800" cy="37000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86" name="PlaceHolder 1"/>
          <p:cNvSpPr>
            <a:spLocks noGrp="1"/>
          </p:cNvSpPr>
          <p:nvPr>
            <p:ph type="body"/>
          </p:nvPr>
        </p:nvSpPr>
        <p:spPr>
          <a:xfrm>
            <a:off x="1168560" y="5086440"/>
            <a:ext cx="5222520" cy="4106520"/>
          </a:xfrm>
          <a:prstGeom prst="rect">
            <a:avLst/>
          </a:prstGeom>
          <a:noFill/>
          <a:ln w="0">
            <a:noFill/>
          </a:ln>
        </p:spPr>
        <p:txBody>
          <a:bodyPr lIns="0" rIns="0" tIns="0" bIns="0" anchor="ctr">
            <a:noAutofit/>
          </a:bodyPr>
          <a:p>
            <a:pPr marL="216000" indent="-216000">
              <a:buNone/>
            </a:pPr>
            <a:endParaRPr b="0" lang="en-US" sz="18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Rectangle 199"/>
          <p:cNvSpPr/>
          <p:nvPr/>
        </p:nvSpPr>
        <p:spPr>
          <a:xfrm>
            <a:off x="1046160" y="720720"/>
            <a:ext cx="5462280" cy="427464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88" name="PlaceHolder 1"/>
          <p:cNvSpPr>
            <a:spLocks noGrp="1"/>
          </p:cNvSpPr>
          <p:nvPr>
            <p:ph type="body"/>
          </p:nvPr>
        </p:nvSpPr>
        <p:spPr>
          <a:xfrm>
            <a:off x="553680" y="5046480"/>
            <a:ext cx="6451200" cy="4746240"/>
          </a:xfrm>
          <a:prstGeom prst="rect">
            <a:avLst/>
          </a:prstGeom>
          <a:noFill/>
          <a:ln w="0">
            <a:noFill/>
          </a:ln>
        </p:spPr>
        <p:txBody>
          <a:bodyPr lIns="0" rIns="0" tIns="0" bIns="0" anchor="ctr">
            <a:noAutofit/>
          </a:bodyPr>
          <a:p>
            <a:pPr marL="216000" indent="-216000">
              <a:buNone/>
            </a:pPr>
            <a:endParaRPr b="0" lang="en-US" sz="1800" spc="-1" strike="noStrike">
              <a:solidFill>
                <a:srgbClr val="000000"/>
              </a:solid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Rectangle 201"/>
          <p:cNvSpPr/>
          <p:nvPr/>
        </p:nvSpPr>
        <p:spPr>
          <a:xfrm>
            <a:off x="1596960" y="1004760"/>
            <a:ext cx="4576320" cy="34318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90" name="PlaceHolder 1"/>
          <p:cNvSpPr>
            <a:spLocks noGrp="1"/>
          </p:cNvSpPr>
          <p:nvPr>
            <p:ph type="body"/>
          </p:nvPr>
        </p:nvSpPr>
        <p:spPr>
          <a:xfrm>
            <a:off x="1185840" y="4771800"/>
            <a:ext cx="5406840" cy="3810960"/>
          </a:xfrm>
          <a:prstGeom prst="rect">
            <a:avLst/>
          </a:prstGeom>
          <a:noFill/>
          <a:ln w="0">
            <a:noFill/>
          </a:ln>
        </p:spPr>
        <p:txBody>
          <a:bodyPr lIns="0" rIns="0" tIns="0" bIns="0" anchor="ctr">
            <a:noAutofit/>
          </a:bodyPr>
          <a:p>
            <a:pPr marL="216000" indent="-216000">
              <a:buNone/>
            </a:pPr>
            <a:endParaRPr b="0" lang="en-US" sz="1800" spc="-1" strike="noStrike">
              <a:solidFill>
                <a:srgbClr val="000000"/>
              </a:solid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Rectangle 203"/>
          <p:cNvSpPr/>
          <p:nvPr/>
        </p:nvSpPr>
        <p:spPr>
          <a:xfrm>
            <a:off x="1596960" y="1004760"/>
            <a:ext cx="4576320" cy="3431880"/>
          </a:xfrm>
          <a:prstGeom prst="rect">
            <a:avLst/>
          </a:prstGeom>
          <a:solidFill>
            <a:srgbClr val="99ccff"/>
          </a:solidFill>
          <a:ln w="255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192" name="PlaceHolder 1"/>
          <p:cNvSpPr>
            <a:spLocks noGrp="1"/>
          </p:cNvSpPr>
          <p:nvPr>
            <p:ph type="body"/>
          </p:nvPr>
        </p:nvSpPr>
        <p:spPr>
          <a:xfrm>
            <a:off x="1185840" y="4771800"/>
            <a:ext cx="5406840" cy="3810960"/>
          </a:xfrm>
          <a:prstGeom prst="rect">
            <a:avLst/>
          </a:prstGeom>
          <a:noFill/>
          <a:ln w="0">
            <a:noFill/>
          </a:ln>
        </p:spPr>
        <p:txBody>
          <a:bodyPr lIns="0" rIns="0" tIns="0" bIns="0" anchor="ctr">
            <a:noAutofit/>
          </a:bodyPr>
          <a:p>
            <a:pPr marL="216000" indent="-216000">
              <a:buNone/>
            </a:pPr>
            <a:endParaRPr b="0" lang="en-US" sz="1800" spc="-1" strike="noStrike">
              <a:solidFill>
                <a:srgbClr val="000000"/>
              </a:solidFill>
              <a:latin typeface="Arial"/>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sldImg"/>
          </p:nvPr>
        </p:nvSpPr>
        <p:spPr>
          <a:xfrm>
            <a:off x="927000" y="720720"/>
            <a:ext cx="5700600" cy="4274640"/>
          </a:xfrm>
          <a:prstGeom prst="rect">
            <a:avLst/>
          </a:prstGeom>
          <a:ln w="0">
            <a:noFill/>
          </a:ln>
        </p:spPr>
      </p:sp>
      <p:sp>
        <p:nvSpPr>
          <p:cNvPr id="194" name="Rectangle 206"/>
          <p:cNvSpPr/>
          <p:nvPr/>
        </p:nvSpPr>
        <p:spPr>
          <a:xfrm>
            <a:off x="554040" y="5046840"/>
            <a:ext cx="6451200" cy="4655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sldImg"/>
          </p:nvPr>
        </p:nvSpPr>
        <p:spPr>
          <a:xfrm>
            <a:off x="927000" y="720720"/>
            <a:ext cx="5700600" cy="4274640"/>
          </a:xfrm>
          <a:prstGeom prst="rect">
            <a:avLst/>
          </a:prstGeom>
          <a:ln w="0">
            <a:noFill/>
          </a:ln>
        </p:spPr>
      </p:sp>
      <p:sp>
        <p:nvSpPr>
          <p:cNvPr id="196" name="Rectangle 208"/>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sldImg"/>
          </p:nvPr>
        </p:nvSpPr>
        <p:spPr>
          <a:xfrm>
            <a:off x="927000" y="720720"/>
            <a:ext cx="5700600" cy="4274640"/>
          </a:xfrm>
          <a:prstGeom prst="rect">
            <a:avLst/>
          </a:prstGeom>
          <a:ln w="0">
            <a:noFill/>
          </a:ln>
        </p:spPr>
      </p:sp>
      <p:sp>
        <p:nvSpPr>
          <p:cNvPr id="198" name="Rectangle 210"/>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sldImg"/>
          </p:nvPr>
        </p:nvSpPr>
        <p:spPr>
          <a:xfrm>
            <a:off x="927000" y="720720"/>
            <a:ext cx="5700600" cy="4274640"/>
          </a:xfrm>
          <a:prstGeom prst="rect">
            <a:avLst/>
          </a:prstGeom>
          <a:ln w="0">
            <a:noFill/>
          </a:ln>
        </p:spPr>
      </p:sp>
      <p:sp>
        <p:nvSpPr>
          <p:cNvPr id="200" name="Rectangle 212"/>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Rectangle 213"/>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4ADDED61-A87C-4CFC-B43A-A970AEF974AE}"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02" name="PlaceHolder 1"/>
          <p:cNvSpPr>
            <a:spLocks noGrp="1"/>
          </p:cNvSpPr>
          <p:nvPr>
            <p:ph type="sldImg"/>
          </p:nvPr>
        </p:nvSpPr>
        <p:spPr>
          <a:xfrm>
            <a:off x="1046160" y="720720"/>
            <a:ext cx="5462280" cy="4274640"/>
          </a:xfrm>
          <a:prstGeom prst="rect">
            <a:avLst/>
          </a:prstGeom>
          <a:ln w="0">
            <a:noFill/>
          </a:ln>
        </p:spPr>
      </p:sp>
      <p:sp>
        <p:nvSpPr>
          <p:cNvPr id="203" name="Rectangle 215"/>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Rectangle 216"/>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5DE9FA71-41CD-4712-86F3-EA2962B51C91}"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05" name="PlaceHolder 1"/>
          <p:cNvSpPr>
            <a:spLocks noGrp="1"/>
          </p:cNvSpPr>
          <p:nvPr>
            <p:ph type="sldImg"/>
          </p:nvPr>
        </p:nvSpPr>
        <p:spPr>
          <a:xfrm>
            <a:off x="1046160" y="720720"/>
            <a:ext cx="5462280" cy="4274640"/>
          </a:xfrm>
          <a:prstGeom prst="rect">
            <a:avLst/>
          </a:prstGeom>
          <a:ln w="0">
            <a:noFill/>
          </a:ln>
        </p:spPr>
      </p:sp>
      <p:sp>
        <p:nvSpPr>
          <p:cNvPr id="206" name="Rectangle 218"/>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Rectangle 219"/>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C5B68EC0-D7F0-4B80-9884-2039ABDDEF6C}"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08" name="PlaceHolder 1"/>
          <p:cNvSpPr>
            <a:spLocks noGrp="1"/>
          </p:cNvSpPr>
          <p:nvPr>
            <p:ph type="sldImg"/>
          </p:nvPr>
        </p:nvSpPr>
        <p:spPr>
          <a:xfrm>
            <a:off x="1046160" y="720720"/>
            <a:ext cx="5462280" cy="4274640"/>
          </a:xfrm>
          <a:prstGeom prst="rect">
            <a:avLst/>
          </a:prstGeom>
          <a:ln w="0">
            <a:noFill/>
          </a:ln>
        </p:spPr>
      </p:sp>
      <p:sp>
        <p:nvSpPr>
          <p:cNvPr id="209" name="Rectangle 221"/>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Rectangle 222"/>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CE14BCC6-2110-4B0F-9EAE-83C9DFF44326}"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11" name="PlaceHolder 1"/>
          <p:cNvSpPr>
            <a:spLocks noGrp="1"/>
          </p:cNvSpPr>
          <p:nvPr>
            <p:ph type="sldImg"/>
          </p:nvPr>
        </p:nvSpPr>
        <p:spPr>
          <a:xfrm>
            <a:off x="1046160" y="720720"/>
            <a:ext cx="5462280" cy="4274640"/>
          </a:xfrm>
          <a:prstGeom prst="rect">
            <a:avLst/>
          </a:prstGeom>
          <a:ln w="0">
            <a:noFill/>
          </a:ln>
        </p:spPr>
      </p:sp>
      <p:sp>
        <p:nvSpPr>
          <p:cNvPr id="212" name="Rectangle 224"/>
          <p:cNvSpPr/>
          <p:nvPr/>
        </p:nvSpPr>
        <p:spPr>
          <a:xfrm>
            <a:off x="554040" y="5046840"/>
            <a:ext cx="6451200" cy="4655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Rectangle 225"/>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3CAC92A6-A3B2-42A2-818E-FB58CC578409}"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14" name="PlaceHolder 1"/>
          <p:cNvSpPr>
            <a:spLocks noGrp="1"/>
          </p:cNvSpPr>
          <p:nvPr>
            <p:ph type="sldImg"/>
          </p:nvPr>
        </p:nvSpPr>
        <p:spPr>
          <a:xfrm>
            <a:off x="927000" y="720720"/>
            <a:ext cx="5700600" cy="4274640"/>
          </a:xfrm>
          <a:prstGeom prst="rect">
            <a:avLst/>
          </a:prstGeom>
          <a:ln w="0">
            <a:noFill/>
          </a:ln>
        </p:spPr>
      </p:sp>
      <p:sp>
        <p:nvSpPr>
          <p:cNvPr id="215" name="Rectangle 227"/>
          <p:cNvSpPr/>
          <p:nvPr/>
        </p:nvSpPr>
        <p:spPr>
          <a:xfrm>
            <a:off x="554040" y="5046840"/>
            <a:ext cx="6451200" cy="4655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Rectangle 228"/>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5ED3EB7F-D9EB-4717-91B0-410868048114}"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17" name="PlaceHolder 1"/>
          <p:cNvSpPr>
            <a:spLocks noGrp="1"/>
          </p:cNvSpPr>
          <p:nvPr>
            <p:ph type="sldImg"/>
          </p:nvPr>
        </p:nvSpPr>
        <p:spPr>
          <a:xfrm>
            <a:off x="927000" y="720720"/>
            <a:ext cx="5700600" cy="4274640"/>
          </a:xfrm>
          <a:prstGeom prst="rect">
            <a:avLst/>
          </a:prstGeom>
          <a:ln w="0">
            <a:noFill/>
          </a:ln>
        </p:spPr>
      </p:sp>
      <p:sp>
        <p:nvSpPr>
          <p:cNvPr id="218" name="Rectangle 230"/>
          <p:cNvSpPr/>
          <p:nvPr/>
        </p:nvSpPr>
        <p:spPr>
          <a:xfrm>
            <a:off x="554040" y="5046840"/>
            <a:ext cx="6451200" cy="4655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Rectangle 231"/>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DF7AB714-9D48-4B23-9254-936A71F0A46A}"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20" name="PlaceHolder 1"/>
          <p:cNvSpPr>
            <a:spLocks noGrp="1"/>
          </p:cNvSpPr>
          <p:nvPr>
            <p:ph type="sldImg"/>
          </p:nvPr>
        </p:nvSpPr>
        <p:spPr>
          <a:xfrm>
            <a:off x="927000" y="720720"/>
            <a:ext cx="5700600" cy="4274640"/>
          </a:xfrm>
          <a:prstGeom prst="rect">
            <a:avLst/>
          </a:prstGeom>
          <a:ln w="0">
            <a:noFill/>
          </a:ln>
        </p:spPr>
      </p:sp>
      <p:sp>
        <p:nvSpPr>
          <p:cNvPr id="221" name="Rectangle 233"/>
          <p:cNvSpPr/>
          <p:nvPr/>
        </p:nvSpPr>
        <p:spPr>
          <a:xfrm>
            <a:off x="554040" y="5046840"/>
            <a:ext cx="6451200" cy="465552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sldImg"/>
          </p:nvPr>
        </p:nvSpPr>
        <p:spPr>
          <a:xfrm>
            <a:off x="1371600" y="763560"/>
            <a:ext cx="5028840" cy="3771720"/>
          </a:xfrm>
          <a:prstGeom prst="rect">
            <a:avLst/>
          </a:prstGeom>
          <a:ln w="0">
            <a:noFill/>
          </a:ln>
        </p:spPr>
      </p:sp>
      <p:sp>
        <p:nvSpPr>
          <p:cNvPr id="223" name="Rectangle 235"/>
          <p:cNvSpPr/>
          <p:nvPr/>
        </p:nvSpPr>
        <p:spPr>
          <a:xfrm>
            <a:off x="777960" y="4776840"/>
            <a:ext cx="6217920" cy="45255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Rectangle 236"/>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F715F23F-D983-4B07-B090-78B5C6AB169F}"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25" name="Rectangle 237"/>
          <p:cNvSpPr/>
          <p:nvPr/>
        </p:nvSpPr>
        <p:spPr>
          <a:xfrm>
            <a:off x="1596960" y="1004760"/>
            <a:ext cx="4578120" cy="3433680"/>
          </a:xfrm>
          <a:prstGeom prst="rect">
            <a:avLst/>
          </a:prstGeom>
          <a:solidFill>
            <a:srgbClr val="ffffff"/>
          </a:solidFill>
          <a:ln w="9360">
            <a:solidFill>
              <a:srgbClr val="000000"/>
            </a:solidFill>
            <a:miter/>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226" name="Rectangle 238"/>
          <p:cNvSpPr/>
          <p:nvPr/>
        </p:nvSpPr>
        <p:spPr>
          <a:xfrm>
            <a:off x="554040" y="5046840"/>
            <a:ext cx="6449760" cy="45255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Rectangle 239"/>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A0690B26-E1A6-4D25-ACEC-F0E4F532DA9C}"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28" name="Rectangle 240"/>
          <p:cNvSpPr/>
          <p:nvPr/>
        </p:nvSpPr>
        <p:spPr>
          <a:xfrm>
            <a:off x="1596960" y="1004760"/>
            <a:ext cx="4576320" cy="3431880"/>
          </a:xfrm>
          <a:prstGeom prst="rect">
            <a:avLst/>
          </a:prstGeom>
          <a:solidFill>
            <a:srgbClr val="729fcf"/>
          </a:solidFill>
          <a:ln w="25560">
            <a:solidFill>
              <a:srgbClr val="3465a4"/>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229" name="Rectangle 241"/>
          <p:cNvSpPr/>
          <p:nvPr/>
        </p:nvSpPr>
        <p:spPr>
          <a:xfrm>
            <a:off x="1185840" y="4772160"/>
            <a:ext cx="5406840" cy="38109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Rectangle 242"/>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5F4BE23B-50B1-433F-8756-427D32DE0FA7}"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31" name="Rectangle 243"/>
          <p:cNvSpPr/>
          <p:nvPr/>
        </p:nvSpPr>
        <p:spPr>
          <a:xfrm>
            <a:off x="1596960" y="1004760"/>
            <a:ext cx="4576320" cy="3431880"/>
          </a:xfrm>
          <a:prstGeom prst="rect">
            <a:avLst/>
          </a:prstGeom>
          <a:solidFill>
            <a:srgbClr val="729fcf"/>
          </a:solidFill>
          <a:ln w="25560">
            <a:solidFill>
              <a:srgbClr val="3465a4"/>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232" name="Rectangle 244"/>
          <p:cNvSpPr/>
          <p:nvPr/>
        </p:nvSpPr>
        <p:spPr>
          <a:xfrm>
            <a:off x="1185840" y="4772160"/>
            <a:ext cx="5406840" cy="38109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Rectangle 245"/>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DC2D4F95-E93C-4865-898A-3BBBA0E84A9D}"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34" name="Rectangle 246"/>
          <p:cNvSpPr/>
          <p:nvPr/>
        </p:nvSpPr>
        <p:spPr>
          <a:xfrm>
            <a:off x="1596960" y="1004760"/>
            <a:ext cx="4576320" cy="3431880"/>
          </a:xfrm>
          <a:prstGeom prst="rect">
            <a:avLst/>
          </a:prstGeom>
          <a:solidFill>
            <a:srgbClr val="729fcf"/>
          </a:solidFill>
          <a:ln w="25560">
            <a:solidFill>
              <a:srgbClr val="3465a4"/>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235" name="Rectangle 247"/>
          <p:cNvSpPr/>
          <p:nvPr/>
        </p:nvSpPr>
        <p:spPr>
          <a:xfrm>
            <a:off x="1185840" y="4772160"/>
            <a:ext cx="5406840" cy="38109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Rectangle 248"/>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C7856D9-0804-4D28-BF2A-A5DA8485CD5F}"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37" name="Rectangle 249"/>
          <p:cNvSpPr/>
          <p:nvPr/>
        </p:nvSpPr>
        <p:spPr>
          <a:xfrm>
            <a:off x="1596960" y="1004760"/>
            <a:ext cx="4576320" cy="3431880"/>
          </a:xfrm>
          <a:prstGeom prst="rect">
            <a:avLst/>
          </a:prstGeom>
          <a:solidFill>
            <a:srgbClr val="729fcf"/>
          </a:solidFill>
          <a:ln w="25560">
            <a:solidFill>
              <a:srgbClr val="3465a4"/>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
        <p:nvSpPr>
          <p:cNvPr id="238" name="Rectangle 250"/>
          <p:cNvSpPr/>
          <p:nvPr/>
        </p:nvSpPr>
        <p:spPr>
          <a:xfrm>
            <a:off x="1185840" y="4772160"/>
            <a:ext cx="5406840" cy="381096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Rectangle 251"/>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15B053E-441F-4865-A052-A3E7FB10F9E5}"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40" name="PlaceHolder 1"/>
          <p:cNvSpPr>
            <a:spLocks noGrp="1"/>
          </p:cNvSpPr>
          <p:nvPr>
            <p:ph type="sldImg"/>
          </p:nvPr>
        </p:nvSpPr>
        <p:spPr>
          <a:xfrm>
            <a:off x="1046160" y="720720"/>
            <a:ext cx="5462280" cy="4274640"/>
          </a:xfrm>
          <a:prstGeom prst="rect">
            <a:avLst/>
          </a:prstGeom>
          <a:ln w="0">
            <a:noFill/>
          </a:ln>
        </p:spPr>
      </p:sp>
      <p:sp>
        <p:nvSpPr>
          <p:cNvPr id="241" name="Rectangle 253"/>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Rectangle 254"/>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F5E596E8-BDBE-404D-BA05-AEC76D5B3737}"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43" name="PlaceHolder 1"/>
          <p:cNvSpPr>
            <a:spLocks noGrp="1"/>
          </p:cNvSpPr>
          <p:nvPr>
            <p:ph type="sldImg"/>
          </p:nvPr>
        </p:nvSpPr>
        <p:spPr>
          <a:xfrm>
            <a:off x="1046160" y="720720"/>
            <a:ext cx="5462280" cy="4274640"/>
          </a:xfrm>
          <a:prstGeom prst="rect">
            <a:avLst/>
          </a:prstGeom>
          <a:ln w="0">
            <a:noFill/>
          </a:ln>
        </p:spPr>
      </p:sp>
      <p:sp>
        <p:nvSpPr>
          <p:cNvPr id="244" name="Rectangle 256"/>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Rectangle 257"/>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A5CED0F-45E6-4BDF-9958-18513B3F156C}"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46" name="PlaceHolder 1"/>
          <p:cNvSpPr>
            <a:spLocks noGrp="1"/>
          </p:cNvSpPr>
          <p:nvPr>
            <p:ph type="sldImg"/>
          </p:nvPr>
        </p:nvSpPr>
        <p:spPr>
          <a:xfrm>
            <a:off x="1046160" y="720720"/>
            <a:ext cx="5462280" cy="4274640"/>
          </a:xfrm>
          <a:prstGeom prst="rect">
            <a:avLst/>
          </a:prstGeom>
          <a:ln w="0">
            <a:noFill/>
          </a:ln>
        </p:spPr>
      </p:sp>
      <p:sp>
        <p:nvSpPr>
          <p:cNvPr id="247" name="Rectangle 259"/>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Rectangle 260"/>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6E8B217A-5164-4F71-BE2B-4B1BE63F02FA}"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49" name="PlaceHolder 1"/>
          <p:cNvSpPr>
            <a:spLocks noGrp="1"/>
          </p:cNvSpPr>
          <p:nvPr>
            <p:ph type="sldImg"/>
          </p:nvPr>
        </p:nvSpPr>
        <p:spPr>
          <a:xfrm>
            <a:off x="1046160" y="720720"/>
            <a:ext cx="5462280" cy="4274640"/>
          </a:xfrm>
          <a:prstGeom prst="rect">
            <a:avLst/>
          </a:prstGeom>
          <a:ln w="0">
            <a:noFill/>
          </a:ln>
        </p:spPr>
      </p:sp>
      <p:sp>
        <p:nvSpPr>
          <p:cNvPr id="250" name="Rectangle 262"/>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Rectangle 263"/>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C625F703-A9E2-4859-BE62-16BD68F6F790}"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52" name="PlaceHolder 1"/>
          <p:cNvSpPr>
            <a:spLocks noGrp="1"/>
          </p:cNvSpPr>
          <p:nvPr>
            <p:ph type="sldImg"/>
          </p:nvPr>
        </p:nvSpPr>
        <p:spPr>
          <a:xfrm>
            <a:off x="927000" y="720720"/>
            <a:ext cx="5700600" cy="4274640"/>
          </a:xfrm>
          <a:prstGeom prst="rect">
            <a:avLst/>
          </a:prstGeom>
          <a:ln w="0">
            <a:noFill/>
          </a:ln>
        </p:spPr>
      </p:sp>
      <p:sp>
        <p:nvSpPr>
          <p:cNvPr id="253" name="Rectangle 265"/>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Rectangle 266"/>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006FDBF-29D5-414C-B0BE-56AA91F96D32}"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55" name="PlaceHolder 1"/>
          <p:cNvSpPr>
            <a:spLocks noGrp="1"/>
          </p:cNvSpPr>
          <p:nvPr>
            <p:ph type="sldImg"/>
          </p:nvPr>
        </p:nvSpPr>
        <p:spPr>
          <a:xfrm>
            <a:off x="927000" y="720720"/>
            <a:ext cx="5700600" cy="4274640"/>
          </a:xfrm>
          <a:prstGeom prst="rect">
            <a:avLst/>
          </a:prstGeom>
          <a:ln w="0">
            <a:noFill/>
          </a:ln>
        </p:spPr>
      </p:sp>
      <p:sp>
        <p:nvSpPr>
          <p:cNvPr id="256" name="Rectangle 268"/>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Rectangle 269"/>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FB58CFEE-0EDE-405D-9D91-D9FBFDFD155F}"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58" name="PlaceHolder 1"/>
          <p:cNvSpPr>
            <a:spLocks noGrp="1"/>
          </p:cNvSpPr>
          <p:nvPr>
            <p:ph type="sldImg"/>
          </p:nvPr>
        </p:nvSpPr>
        <p:spPr>
          <a:xfrm>
            <a:off x="1046160" y="720720"/>
            <a:ext cx="5462280" cy="4274640"/>
          </a:xfrm>
          <a:prstGeom prst="rect">
            <a:avLst/>
          </a:prstGeom>
          <a:ln w="0">
            <a:noFill/>
          </a:ln>
        </p:spPr>
      </p:sp>
      <p:sp>
        <p:nvSpPr>
          <p:cNvPr id="259" name="Rectangle 271"/>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Rectangle 272"/>
          <p:cNvSpPr/>
          <p:nvPr/>
        </p:nvSpPr>
        <p:spPr>
          <a:xfrm>
            <a:off x="0" y="0"/>
            <a:ext cx="7772040" cy="10058040"/>
          </a:xfrm>
          <a:prstGeom prst="rect">
            <a:avLst/>
          </a:prstGeom>
          <a:solidFill>
            <a:srgbClr val="ffffff"/>
          </a:solidFill>
          <a:ln w="0">
            <a:noFill/>
          </a:ln>
        </p:spPr>
        <p:style>
          <a:lnRef idx="0"/>
          <a:fillRef idx="0"/>
          <a:effectRef idx="0"/>
          <a:fontRef idx="minor"/>
        </p:style>
        <p:txBody>
          <a:bodyPr lIns="0" rIns="0" tIns="0" bIns="0" anchor="b" anchorCtr="1">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ACF03C7F-34AB-4080-A2BD-E54D040A617A}" type="slidenum">
              <a:rPr b="0" lang="en-US" sz="1800" spc="-1" strike="noStrike">
                <a:solidFill>
                  <a:srgbClr val="000000"/>
                </a:solidFill>
                <a:latin typeface="+mn-lt"/>
                <a:ea typeface="+mn-ea"/>
              </a:rPr>
              <a:t>&lt;number&gt;</a:t>
            </a:fld>
            <a:endParaRPr b="0" lang="en-US" sz="1800" spc="-1" strike="noStrike">
              <a:solidFill>
                <a:srgbClr val="000000"/>
              </a:solidFill>
              <a:latin typeface="Arial"/>
            </a:endParaRPr>
          </a:p>
        </p:txBody>
      </p:sp>
      <p:sp>
        <p:nvSpPr>
          <p:cNvPr id="261" name="PlaceHolder 1"/>
          <p:cNvSpPr>
            <a:spLocks noGrp="1"/>
          </p:cNvSpPr>
          <p:nvPr>
            <p:ph type="sldImg"/>
          </p:nvPr>
        </p:nvSpPr>
        <p:spPr>
          <a:xfrm>
            <a:off x="1046160" y="720720"/>
            <a:ext cx="5462280" cy="4274640"/>
          </a:xfrm>
          <a:prstGeom prst="rect">
            <a:avLst/>
          </a:prstGeom>
          <a:ln w="0">
            <a:noFill/>
          </a:ln>
        </p:spPr>
      </p:sp>
      <p:sp>
        <p:nvSpPr>
          <p:cNvPr id="262" name="Rectangle 274"/>
          <p:cNvSpPr/>
          <p:nvPr/>
        </p:nvSpPr>
        <p:spPr>
          <a:xfrm>
            <a:off x="554040" y="5046840"/>
            <a:ext cx="6451200" cy="47462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mn-ea"/>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4"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rial"/>
            </a:endParaRPr>
          </a:p>
        </p:txBody>
      </p:sp>
      <p:sp>
        <p:nvSpPr>
          <p:cNvPr id="5" name="PlaceHolder 2"/>
          <p:cNvSpPr>
            <a:spLocks noGrp="1"/>
          </p:cNvSpPr>
          <p:nvPr>
            <p:ph type="subTitle"/>
          </p:nvPr>
        </p:nvSpPr>
        <p:spPr>
          <a:xfrm>
            <a:off x="504000" y="1768680"/>
            <a:ext cx="9072000" cy="43840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1">
    <p:spTree>
      <p:nvGrpSpPr>
        <p:cNvPr id="1" name=""/>
        <p:cNvGrpSpPr/>
        <p:nvPr/>
      </p:nvGrpSpPr>
      <p:grpSpPr>
        <a:xfrm>
          <a:off x="0" y="0"/>
          <a:ext cx="0" cy="0"/>
          <a:chOff x="0" y="0"/>
          <a:chExt cx="0" cy="0"/>
        </a:xfrm>
      </p:grpSpPr>
      <p:sp>
        <p:nvSpPr>
          <p:cNvPr id="7"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rial"/>
            </a:endParaRPr>
          </a:p>
        </p:txBody>
      </p:sp>
      <p:sp>
        <p:nvSpPr>
          <p:cNvPr id="8" name="PlaceHolder 2"/>
          <p:cNvSpPr>
            <a:spLocks noGrp="1"/>
          </p:cNvSpPr>
          <p:nvPr>
            <p:ph type="subTitle"/>
          </p:nvPr>
        </p:nvSpPr>
        <p:spPr>
          <a:xfrm>
            <a:off x="504000" y="1768680"/>
            <a:ext cx="9072000" cy="43840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2">
    <p:spTree>
      <p:nvGrpSpPr>
        <p:cNvPr id="1" name=""/>
        <p:cNvGrpSpPr/>
        <p:nvPr/>
      </p:nvGrpSpPr>
      <p:grpSpPr>
        <a:xfrm>
          <a:off x="0" y="0"/>
          <a:ext cx="0" cy="0"/>
          <a:chOff x="0" y="0"/>
          <a:chExt cx="0" cy="0"/>
        </a:xfrm>
      </p:grpSpPr>
      <p:sp>
        <p:nvSpPr>
          <p:cNvPr id="10"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rial"/>
            </a:endParaRPr>
          </a:p>
        </p:txBody>
      </p:sp>
      <p:sp>
        <p:nvSpPr>
          <p:cNvPr id="11" name="PlaceHolder 2"/>
          <p:cNvSpPr>
            <a:spLocks noGrp="1"/>
          </p:cNvSpPr>
          <p:nvPr>
            <p:ph type="subTitle"/>
          </p:nvPr>
        </p:nvSpPr>
        <p:spPr>
          <a:xfrm>
            <a:off x="504000" y="1768680"/>
            <a:ext cx="9072000" cy="43840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Home">
    <p:spTree>
      <p:nvGrpSpPr>
        <p:cNvPr id="1" name=""/>
        <p:cNvGrpSpPr/>
        <p:nvPr/>
      </p:nvGrpSpPr>
      <p:grpSpPr>
        <a:xfrm>
          <a:off x="0" y="0"/>
          <a:ext cx="0" cy="0"/>
          <a:chOff x="0" y="0"/>
          <a:chExt cx="0" cy="0"/>
        </a:xfrm>
      </p:grpSpPr>
      <p:sp>
        <p:nvSpPr>
          <p:cNvPr id="16"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rial"/>
            </a:endParaRPr>
          </a:p>
        </p:txBody>
      </p:sp>
      <p:sp>
        <p:nvSpPr>
          <p:cNvPr id="17" name="PlaceHolder 2"/>
          <p:cNvSpPr>
            <a:spLocks noGrp="1"/>
          </p:cNvSpPr>
          <p:nvPr>
            <p:ph type="subTitle"/>
          </p:nvPr>
        </p:nvSpPr>
        <p:spPr>
          <a:xfrm>
            <a:off x="504000" y="1768680"/>
            <a:ext cx="9072000" cy="43840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
    <p:spTree>
      <p:nvGrpSpPr>
        <p:cNvPr id="1" name=""/>
        <p:cNvGrpSpPr/>
        <p:nvPr/>
      </p:nvGrpSpPr>
      <p:grpSpPr>
        <a:xfrm>
          <a:off x="0" y="0"/>
          <a:ext cx="0" cy="0"/>
          <a:chOff x="0" y="0"/>
          <a:chExt cx="0" cy="0"/>
        </a:xfrm>
      </p:grpSpPr>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
    <p:spTree>
      <p:nvGrpSpPr>
        <p:cNvPr id="1" name=""/>
        <p:cNvGrpSpPr/>
        <p:nvPr/>
      </p:nvGrpSpPr>
      <p:grpSpPr>
        <a:xfrm>
          <a:off x="0" y="0"/>
          <a:ext cx="0" cy="0"/>
          <a:chOff x="0" y="0"/>
          <a:chExt cx="0" cy="0"/>
        </a:xfrm>
      </p:grpSpPr>
      <p:sp>
        <p:nvSpPr>
          <p:cNvPr id="22"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2000" cy="1261800"/>
          </a:xfrm>
          <a:prstGeom prst="rect">
            <a:avLst/>
          </a:prstGeom>
          <a:noFill/>
          <a:ln w="0">
            <a:noFill/>
          </a:ln>
        </p:spPr>
        <p:txBody>
          <a:bodyPr lIns="0" rIns="0" tIns="0" bIns="0" anchor="ctr">
            <a:noAutofit/>
          </a:bodyPr>
          <a:p>
            <a:pPr indent="0">
              <a:buNone/>
            </a:pPr>
            <a:r>
              <a:rPr b="0" lang="en-US" sz="1800" spc="-1" strike="noStrike">
                <a:solidFill>
                  <a:schemeClr val="dk1"/>
                </a:solidFill>
                <a:latin typeface="Arial"/>
              </a:rPr>
              <a:t>Click to edit the title text format</a:t>
            </a:r>
            <a:endParaRPr b="0" lang="en-US" sz="1800" spc="-1" strike="noStrike">
              <a:solidFill>
                <a:schemeClr val="dk1"/>
              </a:solidFill>
              <a:latin typeface="Arial"/>
            </a:endParaRPr>
          </a:p>
        </p:txBody>
      </p:sp>
      <p:sp>
        <p:nvSpPr>
          <p:cNvPr id="1" name="PlaceHolder 2"/>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rial"/>
              </a:rPr>
              <a:t>Click to edit the outline text format</a:t>
            </a:r>
            <a:endParaRPr b="0" lang="en-US"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rial"/>
              </a:rPr>
              <a:t>Second Outline Level</a:t>
            </a:r>
            <a:endParaRPr b="0" lang="en-US"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rial"/>
              </a:rPr>
              <a:t>Third Outline Level</a:t>
            </a:r>
            <a:endParaRPr b="0" lang="en-US"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rial"/>
              </a:rPr>
              <a:t>Fourth Outline Level</a:t>
            </a:r>
            <a:endParaRPr b="0" lang="en-US"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Fifth Outline Level</a:t>
            </a:r>
            <a:endParaRPr b="0" lang="en-US"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Sixth Outline Level</a:t>
            </a:r>
            <a:endParaRPr b="0" lang="en-US"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Seventh Outline Level</a:t>
            </a:r>
            <a:endParaRPr b="0" lang="en-US"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r>
              <a:rPr b="0" lang="en-US" sz="4400" spc="-1" strike="noStrike">
                <a:solidFill>
                  <a:schemeClr val="dk1"/>
                </a:solidFill>
                <a:latin typeface="Arial"/>
              </a:rPr>
              <a:t>Click to edit the title text format</a:t>
            </a:r>
            <a:endParaRPr b="0" lang="en-US" sz="4400" spc="-1" strike="noStrike">
              <a:solidFill>
                <a:schemeClr val="dk1"/>
              </a:solidFill>
              <a:latin typeface="Arial"/>
            </a:endParaRPr>
          </a:p>
        </p:txBody>
      </p:sp>
      <p:sp>
        <p:nvSpPr>
          <p:cNvPr id="3" name="PlaceHolder 2"/>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rial"/>
              </a:rPr>
              <a:t>Click to edit the outline text format</a:t>
            </a:r>
            <a:endParaRPr b="0" lang="en-US"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rial"/>
              </a:rPr>
              <a:t>Second Outline Level</a:t>
            </a:r>
            <a:endParaRPr b="0" lang="en-US"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rial"/>
              </a:rPr>
              <a:t>Third Outline Level</a:t>
            </a:r>
            <a:endParaRPr b="0" lang="en-US"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rial"/>
              </a:rPr>
              <a:t>Fourth Outline Level</a:t>
            </a:r>
            <a:endParaRPr b="0" lang="en-US"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Fifth Outline Level</a:t>
            </a:r>
            <a:endParaRPr b="0" lang="en-US"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Sixth Outline Level</a:t>
            </a:r>
            <a:endParaRPr b="0" lang="en-US"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Seventh Outline Level</a:t>
            </a:r>
            <a:endParaRPr b="0" lang="en-US"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r>
              <a:rPr b="0" lang="en-US" sz="4400" spc="-1" strike="noStrike">
                <a:solidFill>
                  <a:schemeClr val="dk1"/>
                </a:solidFill>
                <a:latin typeface="Arial"/>
              </a:rPr>
              <a:t>Click to edit the title text format</a:t>
            </a:r>
            <a:endParaRPr b="0" lang="en-US" sz="44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r>
              <a:rPr b="0" lang="en-US" sz="4400" spc="-1" strike="noStrike">
                <a:solidFill>
                  <a:schemeClr val="dk1"/>
                </a:solidFill>
                <a:latin typeface="Arial"/>
              </a:rPr>
              <a:t>Click to edit the title text format</a:t>
            </a:r>
            <a:endParaRPr b="0" lang="en-US" sz="44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2000" cy="1261800"/>
          </a:xfrm>
          <a:prstGeom prst="rect">
            <a:avLst/>
          </a:prstGeom>
          <a:noFill/>
          <a:ln w="0">
            <a:noFill/>
          </a:ln>
        </p:spPr>
        <p:txBody>
          <a:bodyPr lIns="0" rIns="0" tIns="0" bIns="0" anchor="ctr">
            <a:noAutofit/>
          </a:bodyPr>
          <a:p>
            <a:pPr indent="0">
              <a:buNone/>
            </a:pPr>
            <a:r>
              <a:rPr b="0" lang="en-US" sz="1800" spc="-1" strike="noStrike">
                <a:solidFill>
                  <a:schemeClr val="dk1"/>
                </a:solidFill>
                <a:latin typeface="Arial"/>
              </a:rPr>
              <a:t>Click to edit the title text format</a:t>
            </a:r>
            <a:endParaRPr b="0" lang="en-US" sz="1800" spc="-1" strike="noStrike">
              <a:solidFill>
                <a:schemeClr val="dk1"/>
              </a:solidFill>
              <a:latin typeface="Arial"/>
            </a:endParaRPr>
          </a:p>
        </p:txBody>
      </p:sp>
      <p:sp>
        <p:nvSpPr>
          <p:cNvPr id="13" name="PlaceHolder 2"/>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rial"/>
              </a:rPr>
              <a:t>Click to edit the outline text format</a:t>
            </a:r>
            <a:endParaRPr b="0" lang="en-US"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rial"/>
              </a:rPr>
              <a:t>Second Outline Level</a:t>
            </a:r>
            <a:endParaRPr b="0" lang="en-US"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rial"/>
              </a:rPr>
              <a:t>Third Outline Level</a:t>
            </a:r>
            <a:endParaRPr b="0" lang="en-US"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rial"/>
              </a:rPr>
              <a:t>Fourth Outline Level</a:t>
            </a:r>
            <a:endParaRPr b="0" lang="en-US"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Fifth Outline Level</a:t>
            </a:r>
            <a:endParaRPr b="0" lang="en-US"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Sixth Outline Level</a:t>
            </a:r>
            <a:endParaRPr b="0" lang="en-US"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Seventh Outline Level</a:t>
            </a:r>
            <a:endParaRPr b="0" lang="en-US"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r>
              <a:rPr b="0" lang="en-US" sz="4400" spc="-1" strike="noStrike">
                <a:solidFill>
                  <a:schemeClr val="dk1"/>
                </a:solidFill>
                <a:latin typeface="Arial"/>
              </a:rPr>
              <a:t>Click to edit the title text format</a:t>
            </a:r>
            <a:endParaRPr b="0" lang="en-US" sz="4400" spc="-1" strike="noStrike">
              <a:solidFill>
                <a:schemeClr val="dk1"/>
              </a:solidFill>
              <a:latin typeface="Arial"/>
            </a:endParaRPr>
          </a:p>
        </p:txBody>
      </p:sp>
      <p:sp>
        <p:nvSpPr>
          <p:cNvPr id="15" name="PlaceHolder 2"/>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rial"/>
              </a:rPr>
              <a:t>Click to edit the outline text format</a:t>
            </a:r>
            <a:endParaRPr b="0" lang="en-US"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rial"/>
              </a:rPr>
              <a:t>Second Outline Level</a:t>
            </a:r>
            <a:endParaRPr b="0" lang="en-US"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rial"/>
              </a:rPr>
              <a:t>Third Outline Level</a:t>
            </a:r>
            <a:endParaRPr b="0" lang="en-US"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rial"/>
              </a:rPr>
              <a:t>Fourth Outline Level</a:t>
            </a:r>
            <a:endParaRPr b="0" lang="en-US"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Fifth Outline Level</a:t>
            </a:r>
            <a:endParaRPr b="0" lang="en-US"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Sixth Outline Level</a:t>
            </a:r>
            <a:endParaRPr b="0" lang="en-US"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Seventh Outline Level</a:t>
            </a:r>
            <a:endParaRPr b="0" lang="en-US"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2000" cy="1261800"/>
          </a:xfrm>
          <a:prstGeom prst="rect">
            <a:avLst/>
          </a:prstGeom>
          <a:noFill/>
          <a:ln w="0">
            <a:noFill/>
          </a:ln>
        </p:spPr>
        <p:txBody>
          <a:bodyPr lIns="0" rIns="0" tIns="0" bIns="0" anchor="ctr">
            <a:noAutofit/>
          </a:bodyPr>
          <a:p>
            <a:pPr indent="0">
              <a:buNone/>
            </a:pPr>
            <a:r>
              <a:rPr b="0" lang="en-US" sz="1800" spc="-1" strike="noStrike">
                <a:solidFill>
                  <a:schemeClr val="dk1"/>
                </a:solidFill>
                <a:latin typeface="Arial"/>
              </a:rPr>
              <a:t>Click to edit the title text format</a:t>
            </a:r>
            <a:endParaRPr b="0" lang="en-US" sz="1800" spc="-1" strike="noStrike">
              <a:solidFill>
                <a:schemeClr val="dk1"/>
              </a:solidFill>
              <a:latin typeface="Arial"/>
            </a:endParaRPr>
          </a:p>
        </p:txBody>
      </p:sp>
      <p:sp>
        <p:nvSpPr>
          <p:cNvPr id="19" name="PlaceHolder 2"/>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rial"/>
              </a:rPr>
              <a:t>Click to edit the outline text format</a:t>
            </a:r>
            <a:endParaRPr b="0" lang="en-US"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rial"/>
              </a:rPr>
              <a:t>Second Outline Level</a:t>
            </a:r>
            <a:endParaRPr b="0" lang="en-US"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rial"/>
              </a:rPr>
              <a:t>Third Outline Level</a:t>
            </a:r>
            <a:endParaRPr b="0" lang="en-US"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rial"/>
              </a:rPr>
              <a:t>Fourth Outline Level</a:t>
            </a:r>
            <a:endParaRPr b="0" lang="en-US"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Fifth Outline Level</a:t>
            </a:r>
            <a:endParaRPr b="0" lang="en-US"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Sixth Outline Level</a:t>
            </a:r>
            <a:endParaRPr b="0" lang="en-US"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Seventh Outline Level</a:t>
            </a:r>
            <a:endParaRPr b="0" lang="en-US"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740520" y="627480"/>
            <a:ext cx="8607240" cy="1261800"/>
          </a:xfrm>
          <a:prstGeom prst="rect">
            <a:avLst/>
          </a:prstGeom>
          <a:noFill/>
          <a:ln w="0">
            <a:noFill/>
          </a:ln>
        </p:spPr>
        <p:txBody>
          <a:bodyPr lIns="0" rIns="0" tIns="0" bIns="0" anchor="ctr">
            <a:noAutofit/>
          </a:bodyPr>
          <a:p>
            <a:pPr indent="0">
              <a:buNone/>
            </a:pPr>
            <a:r>
              <a:rPr b="0" lang="en-US" sz="4400" spc="-1" strike="noStrike">
                <a:solidFill>
                  <a:schemeClr val="dk1"/>
                </a:solidFill>
                <a:latin typeface="Arial"/>
              </a:rPr>
              <a:t>Click to edit the title text format</a:t>
            </a:r>
            <a:endParaRPr b="0" lang="en-US" sz="4400" spc="-1" strike="noStrike">
              <a:solidFill>
                <a:schemeClr val="dk1"/>
              </a:solidFill>
              <a:latin typeface="Arial"/>
            </a:endParaRPr>
          </a:p>
        </p:txBody>
      </p:sp>
      <p:sp>
        <p:nvSpPr>
          <p:cNvPr id="21" name="PlaceHolder 2"/>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rial"/>
              </a:rPr>
              <a:t>Click to edit the outline text format</a:t>
            </a:r>
            <a:endParaRPr b="0" lang="en-US"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rial"/>
              </a:rPr>
              <a:t>Second Outline Level</a:t>
            </a:r>
            <a:endParaRPr b="0" lang="en-US"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rial"/>
              </a:rPr>
              <a:t>Third Outline Level</a:t>
            </a:r>
            <a:endParaRPr b="0" lang="en-US"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rial"/>
              </a:rPr>
              <a:t>Fourth Outline Level</a:t>
            </a:r>
            <a:endParaRPr b="0" lang="en-US"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Fifth Outline Level</a:t>
            </a:r>
            <a:endParaRPr b="0" lang="en-US"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Sixth Outline Level</a:t>
            </a:r>
            <a:endParaRPr b="0" lang="en-US"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rial"/>
              </a:rPr>
              <a:t>Seventh Outline Level</a:t>
            </a:r>
            <a:endParaRPr b="0" lang="en-US"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5.xml"/>
</Relationships>
</file>

<file path=ppt/slides/_rels/slide21.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5.xml"/>
</Relationships>
</file>

<file path=ppt/slides/_rels/slide22.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5.xml"/>
</Relationships>
</file>

<file path=ppt/slides/_rels/slide23.xml.rels><?xml version="1.0" encoding="UTF-8"?>
<Relationships xmlns="http://schemas.openxmlformats.org/package/2006/relationships"><Relationship Id="rId1" Type="http://schemas.openxmlformats.org/officeDocument/2006/relationships/image" Target="../media/image11.gif"/><Relationship Id="rId2" Type="http://schemas.openxmlformats.org/officeDocument/2006/relationships/slideLayout" Target="../slideLayouts/slideLayout7.xml"/>
</Relationships>
</file>

<file path=ppt/slides/_rels/slide2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Relationship Id="rId3"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 Id="rId3"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xml"/><Relationship Id="rId3"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6.xml"/>
</Relationships>
</file>

<file path=ppt/slides/_rels/slide29.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image" Target="../media/image18.gif"/><Relationship Id="rId2"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image" Target="../media/image19.gif"/><Relationship Id="rId2" Type="http://schemas.openxmlformats.org/officeDocument/2006/relationships/slideLayout" Target="../slideLayouts/slideLayout7.xml"/>
</Relationships>
</file>

<file path=ppt/slides/_rels/slide33.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1.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xml"/><Relationship Id="rId3"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xml"/><Relationship Id="rId3"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xml"/><Relationship Id="rId3"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xml"/><Relationship Id="rId3"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23.gif"/><Relationship Id="rId2" Type="http://schemas.openxmlformats.org/officeDocument/2006/relationships/slideLayout" Target="../slideLayouts/slideLayout1.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xml"/><Relationship Id="rId3"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xml"/><Relationship Id="rId3"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1.xml"/><Relationship Id="rId3"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1.xml"/><Relationship Id="rId3"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1.xml"/><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xml"/><Relationship Id="rId3"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1.jpeg"/><Relationship Id="rId3" Type="http://schemas.openxmlformats.org/officeDocument/2006/relationships/image" Target="../media/image31.jpeg"/><Relationship Id="rId4" Type="http://schemas.openxmlformats.org/officeDocument/2006/relationships/slideLayout" Target="../slideLayouts/slideLayout1.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 name="PlaceHolder 1"/>
          <p:cNvSpPr>
            <a:spLocks noGrp="1"/>
          </p:cNvSpPr>
          <p:nvPr>
            <p:ph type="title"/>
          </p:nvPr>
        </p:nvSpPr>
        <p:spPr>
          <a:xfrm>
            <a:off x="173880" y="22320"/>
            <a:ext cx="9641880" cy="7476480"/>
          </a:xfrm>
          <a:prstGeom prst="rect">
            <a:avLst/>
          </a:prstGeom>
          <a:noFill/>
          <a:ln w="0">
            <a:noFill/>
          </a:ln>
        </p:spPr>
        <p:txBody>
          <a:bodyPr lIns="0" rIns="0" tIns="0" bIns="0" anchor="ctr">
            <a:noAutofit/>
          </a:bodyPr>
          <a:p>
            <a:pPr indent="0" algn="ctr" defTabSz="914400">
              <a:lnSpc>
                <a:spcPct val="90000"/>
              </a:lnSpc>
              <a:buNone/>
              <a:tabLst>
                <a:tab algn="l" pos="0"/>
              </a:tabLst>
            </a:pPr>
            <a:r>
              <a:rPr b="0" lang="en-US" sz="4000" spc="-1" strike="noStrike">
                <a:solidFill>
                  <a:srgbClr val="000000"/>
                </a:solidFill>
                <a:latin typeface="Times New Roman"/>
                <a:ea typeface="DejaVu Sans"/>
              </a:rPr>
              <a:t>“</a:t>
            </a:r>
            <a:r>
              <a:rPr b="0" lang="en-US" sz="4000" spc="-1" strike="noStrike">
                <a:solidFill>
                  <a:srgbClr val="000000"/>
                </a:solidFill>
                <a:latin typeface="Times New Roman"/>
                <a:ea typeface="DejaVu Sans"/>
              </a:rPr>
              <a:t>It has been said that politics is the second oldest profession. I have learned it bears a striking resemblance to the first.”</a:t>
            </a:r>
            <a:br>
              <a:rPr sz="4000"/>
            </a:br>
            <a:r>
              <a:rPr b="0" lang="en-US" sz="4000" spc="-1" strike="noStrike">
                <a:solidFill>
                  <a:srgbClr val="000000"/>
                </a:solidFill>
                <a:latin typeface="Times New Roman"/>
                <a:ea typeface="DejaVu Sans"/>
              </a:rPr>
              <a:t>Ronald Reagan</a:t>
            </a:r>
            <a:br>
              <a:rPr sz="4000"/>
            </a:br>
            <a:br>
              <a:rPr sz="4000"/>
            </a:br>
            <a:endParaRPr b="0" lang="en-US" sz="4000" spc="-1" strike="noStrike">
              <a:solidFill>
                <a:schemeClr val="dk1"/>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 name="Rectangle 19"/>
          <p:cNvSpPr/>
          <p:nvPr/>
        </p:nvSpPr>
        <p:spPr>
          <a:xfrm>
            <a:off x="247680" y="482040"/>
            <a:ext cx="9585000" cy="61560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DejaVu Sans"/>
              </a:rPr>
              <a:t>Test 2 on Nov. 4 in class.</a:t>
            </a:r>
            <a:br>
              <a:rPr sz="4000"/>
            </a:br>
            <a:r>
              <a:rPr b="0" lang="en-US" sz="4000" spc="-1" strike="noStrike">
                <a:solidFill>
                  <a:srgbClr val="c9211e"/>
                </a:solidFill>
                <a:latin typeface="Times New Roman"/>
                <a:ea typeface="DejaVu Sans"/>
              </a:rPr>
              <a:t>Sample Tests and study guide on the course web page next week.</a:t>
            </a:r>
            <a:r>
              <a:rPr b="0" lang="en-US" sz="4000" spc="-1" strike="noStrike">
                <a:solidFill>
                  <a:srgbClr val="00b050"/>
                </a:solidFill>
                <a:latin typeface="Times New Roman"/>
                <a:ea typeface="DejaVu Sans"/>
              </a:rPr>
              <a:t> </a:t>
            </a:r>
            <a:br>
              <a:rPr sz="4000"/>
            </a:br>
            <a:r>
              <a:rPr b="0" lang="en-US" sz="4000" spc="-1" strike="noStrike">
                <a:solidFill>
                  <a:srgbClr val="000000"/>
                </a:solidFill>
                <a:latin typeface="Times New Roman"/>
                <a:ea typeface="DejaVu Sans"/>
              </a:rPr>
              <a:t>Group project 1 is due (hardcopy) on Nov. 4.</a:t>
            </a:r>
            <a:endParaRPr b="0" lang="en-US" sz="40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DejaVu Sans"/>
              </a:rPr>
              <a:t>½ class of project work time on Wednesday.</a:t>
            </a:r>
            <a:endParaRPr b="0" lang="en-US" sz="40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DejaVu Sans"/>
              </a:rPr>
              <a:t> </a:t>
            </a:r>
            <a:endParaRPr b="0" lang="en-US" sz="40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311b92"/>
                </a:solidFill>
                <a:latin typeface="Times New Roman"/>
                <a:ea typeface="DejaVu Sans"/>
              </a:rPr>
              <a:t>HW4 on the web page now and due next Wednesday.</a:t>
            </a:r>
            <a:endParaRPr b="0" lang="en-US" sz="40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311b92"/>
                </a:solidFill>
                <a:latin typeface="Times New Roman"/>
                <a:ea typeface="DejaVu Sans"/>
              </a:rPr>
              <a:t> </a:t>
            </a:r>
            <a:endParaRPr b="0" lang="en-US" sz="40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c9211e"/>
                </a:solidFill>
                <a:latin typeface="Times New Roman"/>
                <a:ea typeface="DejaVu Sans"/>
              </a:rPr>
              <a:t>Any late HW3- turn in no later than Monday. Solutions will be posted Monday after class.</a:t>
            </a:r>
            <a:endParaRPr b="0" lang="en-US"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1" name="Picture 20" descr=""/>
          <p:cNvPicPr/>
          <p:nvPr/>
        </p:nvPicPr>
        <p:blipFill>
          <a:blip r:embed="rId1"/>
          <a:stretch/>
        </p:blipFill>
        <p:spPr>
          <a:xfrm>
            <a:off x="2021040" y="-179280"/>
            <a:ext cx="6046200" cy="7559280"/>
          </a:xfrm>
          <a:prstGeom prst="rect">
            <a:avLst/>
          </a:prstGeom>
          <a:ln w="0">
            <a:noFill/>
          </a:ln>
        </p:spPr>
      </p:pic>
      <p:sp>
        <p:nvSpPr>
          <p:cNvPr id="32" name="Rectangle 21"/>
          <p:cNvSpPr/>
          <p:nvPr/>
        </p:nvSpPr>
        <p:spPr>
          <a:xfrm>
            <a:off x="3701160" y="2992320"/>
            <a:ext cx="2257560" cy="3657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400" spc="-1" strike="noStrike">
                <a:solidFill>
                  <a:srgbClr val="000000"/>
                </a:solidFill>
                <a:latin typeface="Times New Roman"/>
                <a:ea typeface="msmincho"/>
              </a:rPr>
              <a:t>M&lt;8              M&gt;8</a:t>
            </a:r>
            <a:endParaRPr b="0" lang="en-US" sz="2400" spc="-1" strike="noStrike">
              <a:solidFill>
                <a:srgbClr val="000000"/>
              </a:solidFill>
              <a:latin typeface="Arial"/>
            </a:endParaRPr>
          </a:p>
        </p:txBody>
      </p:sp>
      <p:sp>
        <p:nvSpPr>
          <p:cNvPr id="33" name="Rectangle 22"/>
          <p:cNvSpPr/>
          <p:nvPr/>
        </p:nvSpPr>
        <p:spPr>
          <a:xfrm>
            <a:off x="6034680" y="5450040"/>
            <a:ext cx="1190520" cy="3657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400" spc="-1" strike="noStrike">
                <a:solidFill>
                  <a:srgbClr val="000000"/>
                </a:solidFill>
                <a:latin typeface="Times New Roman"/>
                <a:ea typeface="msmincho"/>
              </a:rPr>
              <a:t>M&lt;25&lt;M</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 name="TextBox 23"/>
          <p:cNvSpPr/>
          <p:nvPr/>
        </p:nvSpPr>
        <p:spPr>
          <a:xfrm>
            <a:off x="302400" y="105840"/>
            <a:ext cx="9509400" cy="507600"/>
          </a:xfrm>
          <a:prstGeom prst="rect">
            <a:avLst/>
          </a:prstGeom>
          <a:noFill/>
          <a:ln w="0">
            <a:noFill/>
          </a:ln>
        </p:spPr>
        <p:style>
          <a:lnRef idx="0"/>
          <a:fillRef idx="0"/>
          <a:effectRef idx="0"/>
          <a:fontRef idx="minor"/>
        </p:style>
        <p:txBody>
          <a:bodyPr lIns="0" rIns="0" tIns="0" bIns="0" anchor="t">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000000"/>
                </a:solidFill>
                <a:latin typeface="Times New Roman"/>
                <a:ea typeface="DejaVu Sans"/>
              </a:rPr>
              <a:t>HR Diagram of the high mass side.</a:t>
            </a:r>
            <a:endParaRPr b="0" lang="en-US" sz="3600" spc="-1" strike="noStrike">
              <a:solidFill>
                <a:srgbClr val="000000"/>
              </a:solidFill>
              <a:latin typeface="Arial"/>
            </a:endParaRPr>
          </a:p>
        </p:txBody>
      </p:sp>
      <p:pic>
        <p:nvPicPr>
          <p:cNvPr id="35" name="Picture 24" descr=""/>
          <p:cNvPicPr/>
          <p:nvPr/>
        </p:nvPicPr>
        <p:blipFill>
          <a:blip r:embed="rId1"/>
          <a:stretch/>
        </p:blipFill>
        <p:spPr>
          <a:xfrm>
            <a:off x="55080" y="630360"/>
            <a:ext cx="10079280" cy="689256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Rectangle 25"/>
          <p:cNvSpPr/>
          <p:nvPr/>
        </p:nvSpPr>
        <p:spPr>
          <a:xfrm>
            <a:off x="693720" y="-270000"/>
            <a:ext cx="860724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End States of Stars: Neutron Stars</a:t>
            </a:r>
            <a:endParaRPr b="0" lang="en-US" sz="4400" spc="-1" strike="noStrike">
              <a:solidFill>
                <a:srgbClr val="000000"/>
              </a:solidFill>
              <a:latin typeface="Arial"/>
            </a:endParaRPr>
          </a:p>
        </p:txBody>
      </p:sp>
      <p:sp>
        <p:nvSpPr>
          <p:cNvPr id="37" name="Rectangle 26"/>
          <p:cNvSpPr/>
          <p:nvPr/>
        </p:nvSpPr>
        <p:spPr>
          <a:xfrm>
            <a:off x="703440" y="819000"/>
            <a:ext cx="9224280" cy="5230440"/>
          </a:xfrm>
          <a:prstGeom prst="rect">
            <a:avLst/>
          </a:prstGeom>
          <a:noFill/>
          <a:ln w="0">
            <a:noFill/>
          </a:ln>
        </p:spPr>
        <p:style>
          <a:lnRef idx="0"/>
          <a:fillRef idx="0"/>
          <a:effectRef idx="0"/>
          <a:fontRef idx="minor"/>
        </p:style>
        <p:txBody>
          <a:bodyPr lIns="0" rIns="0" tIns="0" bIns="0" anchor="t">
            <a:noAutofit/>
          </a:bodyPr>
          <a:p>
            <a:pPr defTabSz="914400">
              <a:lnSpc>
                <a:spcPct val="100000"/>
              </a:lnSpc>
              <a:spcAft>
                <a:spcPts val="1426"/>
              </a:spcAft>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385623"/>
                </a:solidFill>
                <a:latin typeface="Times New Roman"/>
                <a:ea typeface="DejaVu Sans"/>
              </a:rPr>
              <a:t>For main sequence stars with more than 8, but less than 25 solar masses:</a:t>
            </a:r>
            <a:endParaRPr b="0" lang="en-US" sz="3200" spc="-1" strike="noStrike">
              <a:solidFill>
                <a:srgbClr val="000000"/>
              </a:solidFill>
              <a:latin typeface="Arial"/>
            </a:endParaRPr>
          </a:p>
          <a:p>
            <a:pPr lvl="3" marL="13716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Noto Sans CJK SC Regular"/>
              </a:rPr>
              <a:t>10 to 30km across. (City-sized)</a:t>
            </a:r>
            <a:endParaRPr b="0" lang="en-US" sz="4000" spc="-1" strike="noStrike">
              <a:solidFill>
                <a:srgbClr val="000000"/>
              </a:solidFill>
              <a:latin typeface="Arial"/>
            </a:endParaRPr>
          </a:p>
          <a:p>
            <a:pPr lvl="3" marL="13716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Noto Sans CJK SC Regular"/>
              </a:rPr>
              <a:t>Average mass of 1.4 solar masses.</a:t>
            </a:r>
            <a:endParaRPr b="0" lang="en-US" sz="4000" spc="-1" strike="noStrike">
              <a:solidFill>
                <a:srgbClr val="000000"/>
              </a:solidFill>
              <a:latin typeface="Arial"/>
            </a:endParaRPr>
          </a:p>
          <a:p>
            <a:pPr lvl="3" marL="13716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Noto Sans CJK SC Regular"/>
              </a:rPr>
              <a:t>Cannot get larger than about 2.5 solar masses.</a:t>
            </a:r>
            <a:endParaRPr b="0" lang="en-US" sz="4000" spc="-1" strike="noStrike">
              <a:solidFill>
                <a:srgbClr val="000000"/>
              </a:solidFill>
              <a:latin typeface="Arial"/>
            </a:endParaRPr>
          </a:p>
          <a:p>
            <a:pPr lvl="3" marL="13716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Times New Roman"/>
                <a:ea typeface="Noto Sans CJK SC Regular"/>
              </a:rPr>
              <a:t>Most observed as Pulsars</a:t>
            </a:r>
            <a:endParaRPr b="0" lang="en-US"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8" name="Picture 27" descr=""/>
          <p:cNvPicPr/>
          <p:nvPr/>
        </p:nvPicPr>
        <p:blipFill>
          <a:blip r:embed="rId1"/>
          <a:stretch/>
        </p:blipFill>
        <p:spPr>
          <a:xfrm>
            <a:off x="0" y="0"/>
            <a:ext cx="10078560" cy="755928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Rectangle 28"/>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40" name="Rectangle 29"/>
          <p:cNvSpPr/>
          <p:nvPr/>
        </p:nvSpPr>
        <p:spPr>
          <a:xfrm>
            <a:off x="0" y="0"/>
            <a:ext cx="10058040" cy="1142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41" name="Picture 30" descr=""/>
          <p:cNvPicPr/>
          <p:nvPr/>
        </p:nvPicPr>
        <p:blipFill>
          <a:blip r:embed="rId1"/>
          <a:stretch/>
        </p:blipFill>
        <p:spPr>
          <a:xfrm>
            <a:off x="-9360" y="747720"/>
            <a:ext cx="10078560" cy="6800400"/>
          </a:xfrm>
          <a:prstGeom prst="rect">
            <a:avLst/>
          </a:prstGeom>
          <a:ln w="0">
            <a:noFill/>
          </a:ln>
        </p:spPr>
      </p:pic>
      <p:sp>
        <p:nvSpPr>
          <p:cNvPr id="42" name="Rectangle 31"/>
          <p:cNvSpPr/>
          <p:nvPr/>
        </p:nvSpPr>
        <p:spPr>
          <a:xfrm>
            <a:off x="457200" y="158760"/>
            <a:ext cx="8991360" cy="18284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ffffcc"/>
                </a:solidFill>
                <a:latin typeface="Times New Roman"/>
                <a:ea typeface="msmincho"/>
              </a:rPr>
              <a:t>It is estimated that our galaxy already has about 100 million neutron stars.</a:t>
            </a:r>
            <a:endParaRPr b="0" lang="en-US" sz="40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ffffcc"/>
                </a:solidFill>
                <a:latin typeface="Times New Roman"/>
                <a:ea typeface="msmincho"/>
              </a:rPr>
              <a:t>Only about 1,000 have been detected.</a:t>
            </a:r>
            <a:endParaRPr b="0" lang="en-US"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Picture 32" descr=""/>
          <p:cNvPicPr/>
          <p:nvPr/>
        </p:nvPicPr>
        <p:blipFill>
          <a:blip r:embed="rId1"/>
          <a:stretch/>
        </p:blipFill>
        <p:spPr>
          <a:xfrm>
            <a:off x="3292560" y="0"/>
            <a:ext cx="6787800" cy="7559280"/>
          </a:xfrm>
          <a:prstGeom prst="rect">
            <a:avLst/>
          </a:prstGeom>
          <a:ln w="0">
            <a:noFill/>
          </a:ln>
        </p:spPr>
      </p:pic>
      <p:sp>
        <p:nvSpPr>
          <p:cNvPr id="44" name="Rectangle 33"/>
          <p:cNvSpPr/>
          <p:nvPr/>
        </p:nvSpPr>
        <p:spPr>
          <a:xfrm>
            <a:off x="133200" y="934920"/>
            <a:ext cx="2962080" cy="32918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Times New Roman"/>
                <a:ea typeface="msmincho"/>
              </a:rPr>
              <a:t>They have been used to (successfully) test the theory of general relativity.</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Rectangle 34"/>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Black Holes</a:t>
            </a:r>
            <a:endParaRPr b="0" lang="en-US" sz="4400" spc="-1" strike="noStrike">
              <a:solidFill>
                <a:srgbClr val="000000"/>
              </a:solidFill>
              <a:latin typeface="Arial"/>
            </a:endParaRPr>
          </a:p>
        </p:txBody>
      </p:sp>
      <p:sp>
        <p:nvSpPr>
          <p:cNvPr id="46" name="Rectangle 35"/>
          <p:cNvSpPr/>
          <p:nvPr/>
        </p:nvSpPr>
        <p:spPr>
          <a:xfrm>
            <a:off x="739800" y="2101680"/>
            <a:ext cx="8606880" cy="4294080"/>
          </a:xfrm>
          <a:prstGeom prst="rect">
            <a:avLst/>
          </a:prstGeom>
          <a:noFill/>
          <a:ln w="0">
            <a:noFill/>
          </a:ln>
        </p:spPr>
        <p:style>
          <a:lnRef idx="0"/>
          <a:fillRef idx="0"/>
          <a:effectRef idx="0"/>
          <a:fontRef idx="minor"/>
        </p:style>
        <p:txBody>
          <a:bodyPr lIns="0" rIns="0" tIns="0" bIns="0" anchor="t">
            <a:noAutofit/>
          </a:bodyPr>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The end product of main sequence stars with mass greater than 25 solar masses.</a:t>
            </a:r>
            <a:endParaRPr b="0" lang="en-US" sz="3200" spc="-1" strike="noStrike">
              <a:solidFill>
                <a:srgbClr val="000000"/>
              </a:solidFill>
              <a:latin typeface="Arial"/>
            </a:endParaRPr>
          </a:p>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Nothing can escape- not even light.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7" name="Rectangle 36"/>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Black Holes</a:t>
            </a:r>
            <a:endParaRPr b="0" lang="en-US" sz="4400" spc="-1" strike="noStrike">
              <a:solidFill>
                <a:srgbClr val="000000"/>
              </a:solidFill>
              <a:latin typeface="Arial"/>
            </a:endParaRPr>
          </a:p>
        </p:txBody>
      </p:sp>
      <p:sp>
        <p:nvSpPr>
          <p:cNvPr id="48" name="Rectangle 37"/>
          <p:cNvSpPr/>
          <p:nvPr/>
        </p:nvSpPr>
        <p:spPr>
          <a:xfrm>
            <a:off x="739800" y="1600200"/>
            <a:ext cx="8606880" cy="5567040"/>
          </a:xfrm>
          <a:prstGeom prst="rect">
            <a:avLst/>
          </a:prstGeom>
          <a:noFill/>
          <a:ln w="0">
            <a:noFill/>
          </a:ln>
        </p:spPr>
        <p:style>
          <a:lnRef idx="0"/>
          <a:fillRef idx="0"/>
          <a:effectRef idx="0"/>
          <a:fontRef idx="minor"/>
        </p:style>
        <p:txBody>
          <a:bodyPr lIns="0" rIns="0" tIns="0" bIns="0" anchor="t">
            <a:noAutofit/>
          </a:bodyPr>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Size;</a:t>
            </a:r>
            <a:endParaRPr b="0" lang="en-US" sz="3200" spc="-1" strike="noStrike">
              <a:solidFill>
                <a:srgbClr val="000000"/>
              </a:solidFill>
              <a:latin typeface="Arial"/>
            </a:endParaRPr>
          </a:p>
          <a:p>
            <a:pPr lvl="1" marL="4572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Noto Sans CJK SC Regular"/>
              </a:rPr>
              <a:t>The black hole itself is a point at the center.</a:t>
            </a:r>
            <a:endParaRPr b="0" lang="en-US" sz="3200" spc="-1" strike="noStrike">
              <a:solidFill>
                <a:srgbClr val="000000"/>
              </a:solidFill>
              <a:latin typeface="Arial"/>
            </a:endParaRPr>
          </a:p>
          <a:p>
            <a:pPr lvl="1" marL="4572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Noto Sans CJK SC Regular"/>
              </a:rPr>
              <a:t>Nothing can travel faster than light.</a:t>
            </a:r>
            <a:endParaRPr b="0" lang="en-US" sz="3200" spc="-1" strike="noStrike">
              <a:solidFill>
                <a:srgbClr val="000000"/>
              </a:solidFill>
              <a:latin typeface="Arial"/>
            </a:endParaRPr>
          </a:p>
          <a:p>
            <a:pPr lvl="1" marL="4572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Noto Sans CJK SC Regular"/>
              </a:rPr>
              <a:t>Light travels at a fixed speed: c</a:t>
            </a:r>
            <a:endParaRPr b="0" lang="en-US" sz="3200" spc="-1" strike="noStrike">
              <a:solidFill>
                <a:srgbClr val="000000"/>
              </a:solidFill>
              <a:latin typeface="Arial"/>
            </a:endParaRPr>
          </a:p>
          <a:p>
            <a:pPr lvl="1" marL="4572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Noto Sans CJK SC Regular"/>
              </a:rPr>
              <a:t>Set the escape velocity (remember that?) to c and solve  for size.</a:t>
            </a:r>
            <a:endParaRPr b="0" lang="en-US" sz="3200" spc="-1" strike="noStrike">
              <a:solidFill>
                <a:srgbClr val="000000"/>
              </a:solidFill>
              <a:latin typeface="Arial"/>
            </a:endParaRPr>
          </a:p>
          <a:p>
            <a:pPr lvl="1" marL="457200" indent="-216000" defTabSz="914400">
              <a:lnSpc>
                <a:spcPct val="100000"/>
              </a:lnSpc>
              <a:spcAft>
                <a:spcPts val="1426"/>
              </a:spcAft>
              <a:buClr>
                <a:srgbClr val="000000"/>
              </a:buClr>
              <a:buSzPct val="75000"/>
              <a:buFont typeface="Symbol"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Noto Sans CJK SC Regular"/>
              </a:rPr>
              <a:t>Schwarzchild radius: R</a:t>
            </a:r>
            <a:r>
              <a:rPr b="0" lang="en-US" sz="3200" spc="-1" strike="noStrike" baseline="-33000">
                <a:solidFill>
                  <a:srgbClr val="000000"/>
                </a:solidFill>
                <a:latin typeface="Times New Roman"/>
                <a:ea typeface="Noto Sans CJK SC Regular"/>
              </a:rPr>
              <a:t>sch</a:t>
            </a:r>
            <a:r>
              <a:rPr b="0" lang="en-US" sz="3200" spc="-1" strike="noStrike">
                <a:solidFill>
                  <a:srgbClr val="000000"/>
                </a:solidFill>
                <a:latin typeface="Times New Roman"/>
                <a:ea typeface="Noto Sans CJK SC Regular"/>
              </a:rPr>
              <a:t>=3M  for mass in solar masses you get size in kilometers.</a:t>
            </a:r>
            <a:endParaRPr b="0" lang="en-US" sz="3200" spc="-1" strike="noStrike">
              <a:solidFill>
                <a:srgbClr val="000000"/>
              </a:solidFill>
              <a:latin typeface="Arial"/>
            </a:endParaRPr>
          </a:p>
          <a:p>
            <a:pPr lvl="2" marL="914400"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Noto Sans CJK SC Regular"/>
              </a:rPr>
              <a:t>Also called the event horizon.</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9" name="Picture 38" descr=""/>
          <p:cNvPicPr/>
          <p:nvPr/>
        </p:nvPicPr>
        <p:blipFill>
          <a:blip r:embed="rId1"/>
          <a:stretch/>
        </p:blipFill>
        <p:spPr>
          <a:xfrm>
            <a:off x="-23760" y="-98280"/>
            <a:ext cx="10210320" cy="7657560"/>
          </a:xfrm>
          <a:prstGeom prst="rect">
            <a:avLst/>
          </a:prstGeom>
          <a:ln w="0">
            <a:noFill/>
          </a:ln>
        </p:spPr>
      </p:pic>
      <p:sp>
        <p:nvSpPr>
          <p:cNvPr id="50" name="Rectangle 39"/>
          <p:cNvSpPr/>
          <p:nvPr/>
        </p:nvSpPr>
        <p:spPr>
          <a:xfrm>
            <a:off x="293760" y="311040"/>
            <a:ext cx="4903200" cy="2988720"/>
          </a:xfrm>
          <a:prstGeom prst="rect">
            <a:avLst/>
          </a:prstGeom>
          <a:noFill/>
          <a:ln w="0">
            <a:noFill/>
          </a:ln>
        </p:spPr>
        <p:style>
          <a:lnRef idx="0"/>
          <a:fillRef idx="0"/>
          <a:effectRef idx="0"/>
          <a:fontRef idx="minor"/>
        </p:style>
        <p:txBody>
          <a:bodyPr lIns="0" rIns="0" tIns="0" bIns="0" anchor="t">
            <a:sp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To launch a rocket from any object, that object needs to reach escape speed. Otherwise, it just falls back down.</a:t>
            </a:r>
            <a:endParaRPr b="0" lang="en-US" sz="28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ccff99"/>
                </a:solidFill>
                <a:latin typeface="Times New Roman"/>
                <a:ea typeface="msmincho"/>
              </a:rPr>
              <a:t>Listed below are how fast rockets must go if launched from planets in our solar system.</a:t>
            </a:r>
            <a:endParaRPr b="0" lang="en-US" sz="2800" spc="-1" strike="noStrike">
              <a:solidFill>
                <a:srgbClr val="000000"/>
              </a:solidFill>
              <a:latin typeface="Arial"/>
            </a:endParaRPr>
          </a:p>
        </p:txBody>
      </p:sp>
      <p:sp>
        <p:nvSpPr>
          <p:cNvPr id="51" name="Rectangle 40"/>
          <p:cNvSpPr/>
          <p:nvPr/>
        </p:nvSpPr>
        <p:spPr>
          <a:xfrm>
            <a:off x="2188800" y="7162920"/>
            <a:ext cx="4395600" cy="3049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000" spc="-1" strike="noStrike">
                <a:solidFill>
                  <a:srgbClr val="ffffff"/>
                </a:solidFill>
                <a:latin typeface="Times New Roman"/>
                <a:ea typeface="msmincho"/>
              </a:rPr>
              <a:t>Graphic from Skye Gould/Business Insider</a:t>
            </a: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2" name="Picture 41" descr=""/>
          <p:cNvPicPr/>
          <p:nvPr/>
        </p:nvPicPr>
        <p:blipFill>
          <a:blip r:embed="rId1"/>
          <a:stretch/>
        </p:blipFill>
        <p:spPr>
          <a:xfrm>
            <a:off x="0" y="1752480"/>
            <a:ext cx="7743600" cy="5806800"/>
          </a:xfrm>
          <a:prstGeom prst="rect">
            <a:avLst/>
          </a:prstGeom>
          <a:ln w="0">
            <a:noFill/>
          </a:ln>
        </p:spPr>
      </p:pic>
      <p:sp>
        <p:nvSpPr>
          <p:cNvPr id="53" name="Rectangle 42"/>
          <p:cNvSpPr/>
          <p:nvPr/>
        </p:nvSpPr>
        <p:spPr>
          <a:xfrm>
            <a:off x="209520" y="152280"/>
            <a:ext cx="9772200" cy="12808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000000"/>
                </a:solidFill>
                <a:latin typeface="Times New Roman"/>
                <a:ea typeface="msmincho"/>
              </a:rPr>
              <a:t>So if we make objects more and more massive, the escape speed gets higher and higher. If that escape speed is larger than the speed of light, then nothing can get out, not even light.</a:t>
            </a:r>
            <a:endParaRPr b="0" lang="en-US" sz="2800" spc="-1" strike="noStrike">
              <a:solidFill>
                <a:srgbClr val="000000"/>
              </a:solidFill>
              <a:latin typeface="Arial"/>
            </a:endParaRPr>
          </a:p>
        </p:txBody>
      </p:sp>
      <p:sp>
        <p:nvSpPr>
          <p:cNvPr id="54" name="Rectangle 43"/>
          <p:cNvSpPr/>
          <p:nvPr/>
        </p:nvSpPr>
        <p:spPr>
          <a:xfrm>
            <a:off x="7867800" y="2629080"/>
            <a:ext cx="1998000" cy="4086000"/>
          </a:xfrm>
          <a:prstGeom prst="rect">
            <a:avLst/>
          </a:prstGeom>
          <a:noFill/>
          <a:ln w="0">
            <a:noFill/>
          </a:ln>
        </p:spPr>
        <p:style>
          <a:lnRef idx="0"/>
          <a:fillRef idx="0"/>
          <a:effectRef idx="0"/>
          <a:fontRef idx="minor"/>
        </p:style>
        <p:txBody>
          <a:bodyPr lIns="0" rIns="0" tIns="0" bIns="0" anchor="t">
            <a:sp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000000"/>
                </a:solidFill>
                <a:latin typeface="Times New Roman"/>
                <a:ea typeface="msmincho"/>
              </a:rPr>
              <a:t>The figure has arrows, showing how light would leave increasingly massive stars.</a:t>
            </a:r>
            <a:endParaRPr b="0" lang="en-US" sz="28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lang="en-US" sz="28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200" spc="-1" strike="noStrike">
                <a:solidFill>
                  <a:srgbClr val="000000"/>
                </a:solidFill>
                <a:latin typeface="Times New Roman"/>
                <a:ea typeface="msmincho"/>
              </a:rPr>
              <a:t>Graphic from Tabitha Norris</a:t>
            </a:r>
            <a:endParaRPr b="0" lang="en-US"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5" name="Picture 44" descr=""/>
          <p:cNvPicPr/>
          <p:nvPr/>
        </p:nvPicPr>
        <p:blipFill>
          <a:blip r:embed="rId1"/>
          <a:stretch/>
        </p:blipFill>
        <p:spPr>
          <a:xfrm>
            <a:off x="442800" y="193680"/>
            <a:ext cx="9285120" cy="7119720"/>
          </a:xfrm>
          <a:prstGeom prst="rect">
            <a:avLst/>
          </a:prstGeom>
          <a:ln w="0">
            <a:noFill/>
          </a:ln>
        </p:spPr>
      </p:pic>
      <p:sp>
        <p:nvSpPr>
          <p:cNvPr id="56" name="Rectangle 45"/>
          <p:cNvSpPr/>
          <p:nvPr/>
        </p:nvSpPr>
        <p:spPr>
          <a:xfrm>
            <a:off x="5359320" y="5359320"/>
            <a:ext cx="4424040" cy="1501560"/>
          </a:xfrm>
          <a:prstGeom prst="rect">
            <a:avLst/>
          </a:prstGeom>
          <a:noFill/>
          <a:ln w="0">
            <a:noFill/>
          </a:ln>
        </p:spPr>
        <p:style>
          <a:lnRef idx="0"/>
          <a:fillRef idx="0"/>
          <a:effectRef idx="0"/>
          <a:fontRef idx="minor"/>
        </p:style>
        <p:txBody>
          <a:bodyPr lIns="0" rIns="0" tIns="0" bIns="0" anchor="t">
            <a:noAutofit/>
          </a:bodyPr>
          <a:p>
            <a:pPr defTabSz="914400">
              <a:lnSpc>
                <a:spcPct val="100000"/>
              </a:lnSpc>
              <a:spcAft>
                <a:spcPts val="1137"/>
              </a:spcAft>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b050"/>
                </a:solidFill>
                <a:latin typeface="Times New Roman"/>
                <a:ea typeface="Arial"/>
              </a:rPr>
              <a:t>R</a:t>
            </a:r>
            <a:r>
              <a:rPr b="0" lang="en-US" sz="4000" spc="-1" strike="noStrike" baseline="-33000">
                <a:solidFill>
                  <a:srgbClr val="00b050"/>
                </a:solidFill>
                <a:latin typeface="Times New Roman"/>
                <a:ea typeface="Arial"/>
              </a:rPr>
              <a:t>sch</a:t>
            </a:r>
            <a:r>
              <a:rPr b="0" lang="en-US" sz="4000" spc="-1" strike="noStrike">
                <a:solidFill>
                  <a:srgbClr val="00b050"/>
                </a:solidFill>
                <a:latin typeface="Times New Roman"/>
                <a:ea typeface="Arial"/>
              </a:rPr>
              <a:t>=3M  for mass in solar masses and size in kilometers</a:t>
            </a:r>
            <a:endParaRPr b="0" lang="en-US" sz="4000" spc="-1" strike="noStrike">
              <a:solidFill>
                <a:srgbClr val="000000"/>
              </a:solidFill>
              <a:latin typeface="Arial"/>
            </a:endParaRPr>
          </a:p>
        </p:txBody>
      </p:sp>
      <p:sp>
        <p:nvSpPr>
          <p:cNvPr id="57" name="Rectangle 46"/>
          <p:cNvSpPr/>
          <p:nvPr/>
        </p:nvSpPr>
        <p:spPr>
          <a:xfrm>
            <a:off x="422280" y="103320"/>
            <a:ext cx="5084280" cy="1261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Black Holes</a:t>
            </a:r>
            <a:endParaRPr b="0" lang="en-US" sz="4400" spc="-1" strike="noStrike">
              <a:solidFill>
                <a:srgbClr val="000000"/>
              </a:solidFill>
              <a:latin typeface="Arial"/>
            </a:endParaRPr>
          </a:p>
        </p:txBody>
      </p:sp>
      <p:sp>
        <p:nvSpPr>
          <p:cNvPr id="58" name="Rectangle 47"/>
          <p:cNvSpPr/>
          <p:nvPr/>
        </p:nvSpPr>
        <p:spPr>
          <a:xfrm>
            <a:off x="5667480" y="1327320"/>
            <a:ext cx="4131720" cy="2182320"/>
          </a:xfrm>
          <a:prstGeom prst="rect">
            <a:avLst/>
          </a:prstGeom>
          <a:noFill/>
          <a:ln w="0">
            <a:noFill/>
          </a:ln>
        </p:spPr>
        <p:style>
          <a:lnRef idx="0"/>
          <a:fillRef idx="0"/>
          <a:effectRef idx="0"/>
          <a:fontRef idx="minor"/>
        </p:style>
        <p:txBody>
          <a:bodyPr lIns="0" rIns="0" tIns="0" bIns="0" anchor="t">
            <a:noAutofit/>
          </a:bodyPr>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Arial"/>
              </a:rPr>
              <a:t>The end product of main sequence stars with mass greater than 25 solar masses.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TextBox 48"/>
          <p:cNvSpPr/>
          <p:nvPr/>
        </p:nvSpPr>
        <p:spPr>
          <a:xfrm>
            <a:off x="1371600" y="914400"/>
            <a:ext cx="7543440" cy="571464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000" spc="-1" strike="noStrike">
                <a:solidFill>
                  <a:srgbClr val="000000"/>
                </a:solidFill>
                <a:latin typeface="Arial"/>
                <a:ea typeface="DejaVu Sans"/>
              </a:rPr>
              <a:t>Example.</a:t>
            </a:r>
            <a:endParaRPr b="0" lang="en-US" sz="4000" spc="-1" strike="noStrike">
              <a:solidFill>
                <a:srgbClr val="000000"/>
              </a:solidFill>
              <a:latin typeface="Arial"/>
            </a:endParaRPr>
          </a:p>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4000" spc="-1" strike="noStrike">
              <a:solidFill>
                <a:srgbClr val="000000"/>
              </a:solidFill>
              <a:latin typeface="Arial"/>
            </a:endParaRPr>
          </a:p>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000" spc="-1" strike="noStrike">
                <a:solidFill>
                  <a:srgbClr val="000000"/>
                </a:solidFill>
                <a:latin typeface="Arial"/>
                <a:ea typeface="DejaVu Sans"/>
              </a:rPr>
              <a:t>A 97 M</a:t>
            </a:r>
            <a:r>
              <a:rPr b="0" lang="en-US" sz="4000" spc="-1" strike="noStrike" baseline="-8000">
                <a:solidFill>
                  <a:srgbClr val="000000"/>
                </a:solidFill>
                <a:latin typeface="Arial"/>
                <a:ea typeface="DejaVu Sans"/>
              </a:rPr>
              <a:t>Sun</a:t>
            </a:r>
            <a:r>
              <a:rPr b="0" lang="en-US" sz="4000" spc="-1" strike="noStrike">
                <a:solidFill>
                  <a:srgbClr val="000000"/>
                </a:solidFill>
                <a:latin typeface="Arial"/>
                <a:ea typeface="DejaVu Sans"/>
              </a:rPr>
              <a:t> main sequence star evolves to become a 6.5 M</a:t>
            </a:r>
            <a:r>
              <a:rPr b="0" lang="en-US" sz="4000" spc="-1" strike="noStrike" baseline="-8000">
                <a:solidFill>
                  <a:srgbClr val="000000"/>
                </a:solidFill>
                <a:latin typeface="Arial"/>
                <a:ea typeface="DejaVu Sans"/>
              </a:rPr>
              <a:t>Sun</a:t>
            </a:r>
            <a:r>
              <a:rPr b="0" lang="en-US" sz="4000" spc="-1" strike="noStrike">
                <a:solidFill>
                  <a:srgbClr val="000000"/>
                </a:solidFill>
                <a:latin typeface="Arial"/>
                <a:ea typeface="DejaVu Sans"/>
              </a:rPr>
              <a:t> black hole. What is its event horizon (Schwarzchild radius) in kilometers?</a:t>
            </a:r>
            <a:endParaRPr b="0" lang="en-US"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TextBox 48"/>
          <p:cNvSpPr/>
          <p:nvPr/>
        </p:nvSpPr>
        <p:spPr>
          <a:xfrm>
            <a:off x="1371600" y="914400"/>
            <a:ext cx="7543440" cy="571464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000" spc="-1" strike="noStrike">
                <a:solidFill>
                  <a:srgbClr val="000000"/>
                </a:solidFill>
                <a:latin typeface="Arial"/>
                <a:ea typeface="DejaVu Sans"/>
              </a:rPr>
              <a:t>Example.</a:t>
            </a:r>
            <a:endParaRPr b="0" lang="en-US" sz="4000" spc="-1" strike="noStrike">
              <a:solidFill>
                <a:srgbClr val="000000"/>
              </a:solidFill>
              <a:latin typeface="Arial"/>
            </a:endParaRPr>
          </a:p>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4000" spc="-1" strike="noStrike">
              <a:solidFill>
                <a:srgbClr val="000000"/>
              </a:solidFill>
              <a:latin typeface="Arial"/>
            </a:endParaRPr>
          </a:p>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000" spc="-1" strike="noStrike">
                <a:solidFill>
                  <a:srgbClr val="000000"/>
                </a:solidFill>
                <a:latin typeface="Arial"/>
                <a:ea typeface="DejaVu Sans"/>
              </a:rPr>
              <a:t>A 97 M</a:t>
            </a:r>
            <a:r>
              <a:rPr b="0" lang="en-US" sz="4000" spc="-1" strike="noStrike" baseline="-8000">
                <a:solidFill>
                  <a:srgbClr val="000000"/>
                </a:solidFill>
                <a:latin typeface="Arial"/>
                <a:ea typeface="DejaVu Sans"/>
              </a:rPr>
              <a:t>Sun</a:t>
            </a:r>
            <a:r>
              <a:rPr b="0" lang="en-US" sz="4000" spc="-1" strike="noStrike">
                <a:solidFill>
                  <a:srgbClr val="000000"/>
                </a:solidFill>
                <a:latin typeface="Arial"/>
                <a:ea typeface="DejaVu Sans"/>
              </a:rPr>
              <a:t> main sequence star evolves to become a 6.5 M</a:t>
            </a:r>
            <a:r>
              <a:rPr b="0" lang="en-US" sz="4000" spc="-1" strike="noStrike" baseline="-8000">
                <a:solidFill>
                  <a:srgbClr val="000000"/>
                </a:solidFill>
                <a:latin typeface="Arial"/>
                <a:ea typeface="DejaVu Sans"/>
              </a:rPr>
              <a:t>Sun</a:t>
            </a:r>
            <a:r>
              <a:rPr b="0" lang="en-US" sz="4000" spc="-1" strike="noStrike">
                <a:solidFill>
                  <a:srgbClr val="000000"/>
                </a:solidFill>
                <a:latin typeface="Arial"/>
                <a:ea typeface="DejaVu Sans"/>
              </a:rPr>
              <a:t> black hole. What is its event horizon (Schwarzchild radius) in kilometers?</a:t>
            </a:r>
            <a:endParaRPr b="0" lang="en-US" sz="4000" spc="-1" strike="noStrike">
              <a:solidFill>
                <a:srgbClr val="000000"/>
              </a:solidFill>
              <a:latin typeface="Arial"/>
            </a:endParaRPr>
          </a:p>
          <a:p>
            <a:pPr algn="ct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000" spc="-1" strike="noStrike">
                <a:solidFill>
                  <a:srgbClr val="ff0000"/>
                </a:solidFill>
                <a:latin typeface="Arial"/>
                <a:ea typeface="DejaVu Sans"/>
              </a:rPr>
              <a:t>6.5x3 = 19.5 km</a:t>
            </a:r>
            <a:endParaRPr b="0" lang="en-US"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Rectangle 49"/>
          <p:cNvSpPr/>
          <p:nvPr/>
        </p:nvSpPr>
        <p:spPr>
          <a:xfrm>
            <a:off x="739800" y="627120"/>
            <a:ext cx="860544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Black Holes</a:t>
            </a:r>
            <a:endParaRPr b="0" lang="en-US" sz="4400" spc="-1" strike="noStrike">
              <a:solidFill>
                <a:srgbClr val="000000"/>
              </a:solidFill>
              <a:latin typeface="Arial"/>
            </a:endParaRPr>
          </a:p>
        </p:txBody>
      </p:sp>
      <p:sp>
        <p:nvSpPr>
          <p:cNvPr id="62" name="Rectangle 50"/>
          <p:cNvSpPr/>
          <p:nvPr/>
        </p:nvSpPr>
        <p:spPr>
          <a:xfrm>
            <a:off x="739800" y="2101680"/>
            <a:ext cx="8605440" cy="4294080"/>
          </a:xfrm>
          <a:prstGeom prst="rect">
            <a:avLst/>
          </a:prstGeom>
          <a:noFill/>
          <a:ln w="0">
            <a:noFill/>
          </a:ln>
        </p:spPr>
        <p:style>
          <a:lnRef idx="0"/>
          <a:fillRef idx="0"/>
          <a:effectRef idx="0"/>
          <a:fontRef idx="minor"/>
        </p:style>
        <p:txBody>
          <a:bodyPr lIns="0" rIns="0" tIns="0" bIns="0" anchor="t">
            <a:noAutofit/>
          </a:bodyPr>
          <a:p>
            <a:pPr indent="-216000" defTabSz="914400">
              <a:lnSpc>
                <a:spcPct val="100000"/>
              </a:lnSpc>
              <a:spcAft>
                <a:spcPts val="1426"/>
              </a:spcAft>
              <a:buClr>
                <a:srgbClr val="000000"/>
              </a:buClr>
              <a:buSzPct val="45000"/>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The end product of main sequence stars with mass greater than 25 solar masses.</a:t>
            </a:r>
            <a:endParaRPr b="0" lang="en-US" sz="3200" spc="-1" strike="noStrike">
              <a:solidFill>
                <a:srgbClr val="000000"/>
              </a:solidFill>
              <a:latin typeface="Arial"/>
            </a:endParaRPr>
          </a:p>
          <a:p>
            <a:pPr indent="-216000" defTabSz="914400">
              <a:lnSpc>
                <a:spcPct val="100000"/>
              </a:lnSpc>
              <a:spcAft>
                <a:spcPts val="1426"/>
              </a:spcAft>
              <a:buClr>
                <a:srgbClr val="000000"/>
              </a:buClr>
              <a:buSzPct val="45000"/>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Nothing can escape- not even light.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Rectangle 51"/>
          <p:cNvSpPr/>
          <p:nvPr/>
        </p:nvSpPr>
        <p:spPr>
          <a:xfrm>
            <a:off x="739800" y="2386080"/>
            <a:ext cx="8605440" cy="13410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How do you detect something that doesn't emit light?</a:t>
            </a:r>
            <a:endParaRPr b="0" lang="en-US" sz="4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64" name="Picture 52" descr=""/>
          <p:cNvPicPr/>
          <p:nvPr/>
        </p:nvPicPr>
        <p:blipFill>
          <a:blip r:embed="rId1"/>
          <a:stretch/>
        </p:blipFill>
        <p:spPr>
          <a:xfrm>
            <a:off x="952560" y="1314360"/>
            <a:ext cx="8089560" cy="6244920"/>
          </a:xfrm>
          <a:prstGeom prst="rect">
            <a:avLst/>
          </a:prstGeom>
          <a:ln w="0">
            <a:noFill/>
          </a:ln>
        </p:spPr>
      </p:pic>
      <p:sp>
        <p:nvSpPr>
          <p:cNvPr id="65" name="Rectangle 53"/>
          <p:cNvSpPr/>
          <p:nvPr/>
        </p:nvSpPr>
        <p:spPr>
          <a:xfrm>
            <a:off x="266760" y="152280"/>
            <a:ext cx="9597600" cy="14634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msmincho"/>
              </a:rPr>
              <a:t>The supergiant star HDE 226868 is 16-18 times more massive than our Sun, yet it orbits a more massive object, which can only be seen in X-rays.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66" name="Picture 54" descr=""/>
          <p:cNvPicPr/>
          <p:nvPr/>
        </p:nvPicPr>
        <p:blipFill>
          <a:blip r:embed="rId1"/>
          <a:stretch/>
        </p:blipFill>
        <p:spPr>
          <a:xfrm>
            <a:off x="952560" y="1314360"/>
            <a:ext cx="8089560" cy="6244920"/>
          </a:xfrm>
          <a:prstGeom prst="rect">
            <a:avLst/>
          </a:prstGeom>
          <a:ln w="0">
            <a:noFill/>
          </a:ln>
        </p:spPr>
      </p:pic>
      <p:sp>
        <p:nvSpPr>
          <p:cNvPr id="67" name="Rectangle 55"/>
          <p:cNvSpPr/>
          <p:nvPr/>
        </p:nvSpPr>
        <p:spPr>
          <a:xfrm>
            <a:off x="266760" y="152280"/>
            <a:ext cx="9613440" cy="9756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msmincho"/>
              </a:rPr>
              <a:t>The only object that would fit and be more massive than the star is a black hole.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8" name="Rectangle 56"/>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69" name="Rectangle 57"/>
          <p:cNvSpPr/>
          <p:nvPr/>
        </p:nvSpPr>
        <p:spPr>
          <a:xfrm>
            <a:off x="8229600" y="0"/>
            <a:ext cx="1848960" cy="755928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70" name="Picture 58" descr=""/>
          <p:cNvPicPr/>
          <p:nvPr/>
        </p:nvPicPr>
        <p:blipFill>
          <a:blip r:embed="rId1"/>
          <a:stretch/>
        </p:blipFill>
        <p:spPr>
          <a:xfrm>
            <a:off x="-15840" y="0"/>
            <a:ext cx="8245080" cy="7314840"/>
          </a:xfrm>
          <a:prstGeom prst="rect">
            <a:avLst/>
          </a:prstGeom>
          <a:ln w="0">
            <a:noFill/>
          </a:ln>
        </p:spPr>
      </p:pic>
      <p:sp>
        <p:nvSpPr>
          <p:cNvPr id="71" name="Rectangle 59"/>
          <p:cNvSpPr/>
          <p:nvPr/>
        </p:nvSpPr>
        <p:spPr>
          <a:xfrm>
            <a:off x="6850080" y="228600"/>
            <a:ext cx="3228480" cy="29268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cc"/>
                </a:solidFill>
                <a:latin typeface="Times New Roman"/>
                <a:ea typeface="msmincho"/>
              </a:rPr>
              <a:t>X-7 in M33. The black hole is estimated at 15.7 solar masses and the star at 70 solar masses!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2" name="Rectangle 60"/>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73" name="Rectangle 61"/>
          <p:cNvSpPr/>
          <p:nvPr/>
        </p:nvSpPr>
        <p:spPr>
          <a:xfrm>
            <a:off x="8229600" y="0"/>
            <a:ext cx="1848960" cy="755928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74" name="Picture 62" descr=""/>
          <p:cNvPicPr/>
          <p:nvPr/>
        </p:nvPicPr>
        <p:blipFill>
          <a:blip r:embed="rId1"/>
          <a:stretch/>
        </p:blipFill>
        <p:spPr>
          <a:xfrm>
            <a:off x="-15840" y="0"/>
            <a:ext cx="8245080" cy="7314840"/>
          </a:xfrm>
          <a:prstGeom prst="rect">
            <a:avLst/>
          </a:prstGeom>
          <a:ln w="0">
            <a:noFill/>
          </a:ln>
        </p:spPr>
      </p:pic>
      <p:sp>
        <p:nvSpPr>
          <p:cNvPr id="75" name="Rectangle 63"/>
          <p:cNvSpPr/>
          <p:nvPr/>
        </p:nvSpPr>
        <p:spPr>
          <a:xfrm>
            <a:off x="6961320" y="228600"/>
            <a:ext cx="3115800" cy="39024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cc"/>
                </a:solidFill>
                <a:latin typeface="Times New Roman"/>
                <a:ea typeface="msmincho"/>
              </a:rPr>
              <a:t>If the star is 70 solar masses, yet less evolved than the companion, how massive must the other star have been on the main sequence?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Rectangle 64"/>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77" name="Rectangle 65"/>
          <p:cNvSpPr/>
          <p:nvPr/>
        </p:nvSpPr>
        <p:spPr>
          <a:xfrm>
            <a:off x="8229600" y="0"/>
            <a:ext cx="1848960" cy="755928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78" name="Picture 66" descr=""/>
          <p:cNvPicPr/>
          <p:nvPr/>
        </p:nvPicPr>
        <p:blipFill>
          <a:blip r:embed="rId1"/>
          <a:stretch/>
        </p:blipFill>
        <p:spPr>
          <a:xfrm>
            <a:off x="-15840" y="0"/>
            <a:ext cx="8245080" cy="7314840"/>
          </a:xfrm>
          <a:prstGeom prst="rect">
            <a:avLst/>
          </a:prstGeom>
          <a:ln w="0">
            <a:noFill/>
          </a:ln>
        </p:spPr>
      </p:pic>
      <p:sp>
        <p:nvSpPr>
          <p:cNvPr id="79" name="Rectangle 67"/>
          <p:cNvSpPr/>
          <p:nvPr/>
        </p:nvSpPr>
        <p:spPr>
          <a:xfrm>
            <a:off x="6929280" y="228600"/>
            <a:ext cx="3149280" cy="63414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cc"/>
                </a:solidFill>
                <a:latin typeface="Times New Roman"/>
                <a:ea typeface="msmincho"/>
              </a:rPr>
              <a:t>If the star is 70 solar masses, yet less evolved than the companion, how massive must the other star have been on the main sequence?</a:t>
            </a:r>
            <a:endParaRPr b="0" lang="en-US" sz="32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ccff00"/>
                </a:solidFill>
                <a:latin typeface="Times New Roman"/>
                <a:ea typeface="msmincho"/>
              </a:rPr>
              <a:t>It must have been more than 70 solar masses, which only leave behind black holes.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0" name="Picture 68" descr=""/>
          <p:cNvPicPr/>
          <p:nvPr/>
        </p:nvPicPr>
        <p:blipFill>
          <a:blip r:embed="rId1"/>
          <a:stretch/>
        </p:blipFill>
        <p:spPr>
          <a:xfrm>
            <a:off x="19440" y="8640"/>
            <a:ext cx="7066800" cy="7551000"/>
          </a:xfrm>
          <a:prstGeom prst="rect">
            <a:avLst/>
          </a:prstGeom>
          <a:ln w="0">
            <a:noFill/>
          </a:ln>
        </p:spPr>
      </p:pic>
      <p:sp>
        <p:nvSpPr>
          <p:cNvPr id="81" name="TextBox 69"/>
          <p:cNvSpPr/>
          <p:nvPr/>
        </p:nvSpPr>
        <p:spPr>
          <a:xfrm>
            <a:off x="7086600" y="685800"/>
            <a:ext cx="2993040" cy="1354320"/>
          </a:xfrm>
          <a:prstGeom prst="rect">
            <a:avLst/>
          </a:prstGeom>
          <a:noFill/>
          <a:ln w="0">
            <a:noFill/>
          </a:ln>
        </p:spPr>
        <p:style>
          <a:lnRef idx="0"/>
          <a:fillRef idx="0"/>
          <a:effectRef idx="0"/>
          <a:fontRef idx="minor"/>
        </p:style>
        <p:txBody>
          <a:bodyPr lIns="0" rIns="0" tIns="0" bIns="0" anchor="t">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200" spc="-1" strike="noStrike">
                <a:solidFill>
                  <a:srgbClr val="000000"/>
                </a:solidFill>
                <a:latin typeface="Times New Roman"/>
                <a:ea typeface="DejaVu Sans"/>
              </a:rPr>
              <a:t>Several binaries with black holes are known.</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2" name="Picture 70" descr=""/>
          <p:cNvPicPr/>
          <p:nvPr/>
        </p:nvPicPr>
        <p:blipFill>
          <a:blip r:embed="rId1"/>
          <a:stretch/>
        </p:blipFill>
        <p:spPr>
          <a:xfrm>
            <a:off x="-23760" y="12600"/>
            <a:ext cx="7110000" cy="7546680"/>
          </a:xfrm>
          <a:prstGeom prst="rect">
            <a:avLst/>
          </a:prstGeom>
          <a:ln w="0">
            <a:noFill/>
          </a:ln>
        </p:spPr>
      </p:pic>
      <p:sp>
        <p:nvSpPr>
          <p:cNvPr id="83" name="Rectangle 71"/>
          <p:cNvSpPr/>
          <p:nvPr/>
        </p:nvSpPr>
        <p:spPr>
          <a:xfrm>
            <a:off x="7086600" y="685800"/>
            <a:ext cx="2993760" cy="14634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msmincho"/>
              </a:rPr>
              <a:t>From which masses have been estimated.</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4" name="Rectangle 72"/>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85" name="Rectangle 73"/>
          <p:cNvSpPr/>
          <p:nvPr/>
        </p:nvSpPr>
        <p:spPr>
          <a:xfrm>
            <a:off x="8229600" y="0"/>
            <a:ext cx="1848960" cy="755928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86" name="Picture 74" descr=""/>
          <p:cNvPicPr/>
          <p:nvPr/>
        </p:nvPicPr>
        <p:blipFill>
          <a:blip r:embed="rId1"/>
          <a:stretch/>
        </p:blipFill>
        <p:spPr>
          <a:xfrm>
            <a:off x="11160" y="0"/>
            <a:ext cx="9083160" cy="7559280"/>
          </a:xfrm>
          <a:prstGeom prst="rect">
            <a:avLst/>
          </a:prstGeom>
          <a:ln w="0">
            <a:noFill/>
          </a:ln>
        </p:spPr>
      </p:pic>
      <p:sp>
        <p:nvSpPr>
          <p:cNvPr id="87" name="Rectangle 75"/>
          <p:cNvSpPr/>
          <p:nvPr/>
        </p:nvSpPr>
        <p:spPr>
          <a:xfrm>
            <a:off x="666720" y="4991040"/>
            <a:ext cx="8556120" cy="7315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400" spc="-1" strike="noStrike">
                <a:solidFill>
                  <a:srgbClr val="ffffff"/>
                </a:solidFill>
                <a:latin typeface="Times New Roman"/>
                <a:ea typeface="msmincho"/>
              </a:rPr>
              <a:t>The blue dots are black holes making gravity waves as they merge detected by LIGO. 2 merge into 1 (connected by lines).</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8" name="Picture 76" descr=""/>
          <p:cNvPicPr/>
          <p:nvPr/>
        </p:nvPicPr>
        <p:blipFill>
          <a:blip r:embed="rId1"/>
          <a:stretch/>
        </p:blipFill>
        <p:spPr>
          <a:xfrm>
            <a:off x="-503640" y="-252000"/>
            <a:ext cx="11514960" cy="7772040"/>
          </a:xfrm>
          <a:prstGeom prst="rect">
            <a:avLst/>
          </a:prstGeom>
          <a:ln w="0">
            <a:noFill/>
          </a:ln>
        </p:spPr>
      </p:pic>
      <p:sp>
        <p:nvSpPr>
          <p:cNvPr id="89" name="Rectangle 77"/>
          <p:cNvSpPr/>
          <p:nvPr/>
        </p:nvSpPr>
        <p:spPr>
          <a:xfrm>
            <a:off x="324000" y="361800"/>
            <a:ext cx="9461160" cy="1645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ffcdd2"/>
                </a:solidFill>
                <a:latin typeface="Times New Roman"/>
                <a:ea typeface="msmincho"/>
              </a:rPr>
              <a:t>If nothing gets out, what can we measure?</a:t>
            </a:r>
            <a:endParaRPr b="0" lang="en-US" sz="36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lang="en-US" sz="36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0" name="Rectangle 78"/>
          <p:cNvSpPr/>
          <p:nvPr/>
        </p:nvSpPr>
        <p:spPr>
          <a:xfrm>
            <a:off x="324000" y="361800"/>
            <a:ext cx="9461160" cy="60350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Times New Roman"/>
                <a:ea typeface="msmincho"/>
              </a:rPr>
              <a:t>If nothing gets out, what can we measure?</a:t>
            </a:r>
            <a:endParaRPr b="0" lang="en-US" sz="36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lang="en-US" sz="36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330099"/>
                </a:solidFill>
                <a:latin typeface="Times New Roman"/>
                <a:ea typeface="msmincho"/>
              </a:rPr>
              <a:t>1) Mass. From their gravity.</a:t>
            </a:r>
            <a:endParaRPr b="0" lang="en-US" sz="36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6600"/>
                </a:solidFill>
                <a:latin typeface="Times New Roman"/>
                <a:ea typeface="msmincho"/>
              </a:rPr>
              <a:t>2) Rotation. This changes the shape of the Schwarzchild radius- making it wider along the spin axis. This has not been done yet, but it could be measured by mapping the event horizon.</a:t>
            </a:r>
            <a:endParaRPr b="0" lang="en-US" sz="36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330099"/>
                </a:solidFill>
                <a:latin typeface="Times New Roman"/>
                <a:ea typeface="msmincho"/>
              </a:rPr>
              <a:t>3) Charge. There’s no reason to believe black holes have charge (more positive or negative material falls in), but if they do have charge, it could be measured from outside the event horizon.</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Rectangle 79"/>
          <p:cNvSpPr/>
          <p:nvPr/>
        </p:nvSpPr>
        <p:spPr>
          <a:xfrm>
            <a:off x="0" y="0"/>
            <a:ext cx="10079640" cy="7559640"/>
          </a:xfrm>
          <a:prstGeom prst="rect">
            <a:avLst/>
          </a:prstGeom>
          <a:solidFill>
            <a:srgbClr val="000000"/>
          </a:solidFill>
          <a:ln w="0">
            <a:solidFill>
              <a:srgbClr val="000000"/>
            </a:solidFill>
          </a:ln>
        </p:spPr>
        <p:style>
          <a:lnRef idx="0"/>
          <a:fillRef idx="0"/>
          <a:effectRef idx="0"/>
          <a:fontRef idx="minor"/>
        </p:style>
        <p:txBody>
          <a:bodyPr lIns="0" rIns="0" tIns="0" bIns="0" anchor="ctr" anchorCtr="1">
            <a:noAutofit/>
          </a:bodyPr>
          <a:p>
            <a:pPr defTabSz="914400">
              <a:lnSpc>
                <a:spcPts val="2775"/>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2400" spc="-1" strike="noStrike">
              <a:solidFill>
                <a:srgbClr val="000000"/>
              </a:solidFill>
              <a:latin typeface="Times New Roman"/>
              <a:ea typeface="DejaVu Sans"/>
            </a:endParaRPr>
          </a:p>
        </p:txBody>
      </p:sp>
      <p:pic>
        <p:nvPicPr>
          <p:cNvPr id="92" name="Picture 80" descr=""/>
          <p:cNvPicPr/>
          <p:nvPr/>
        </p:nvPicPr>
        <p:blipFill>
          <a:blip r:embed="rId1"/>
          <a:stretch/>
        </p:blipFill>
        <p:spPr>
          <a:xfrm>
            <a:off x="2177280" y="1026000"/>
            <a:ext cx="5714280" cy="6533280"/>
          </a:xfrm>
          <a:prstGeom prst="rect">
            <a:avLst/>
          </a:prstGeom>
          <a:ln w="0">
            <a:noFill/>
          </a:ln>
        </p:spPr>
      </p:pic>
      <p:sp>
        <p:nvSpPr>
          <p:cNvPr id="93" name="TextBox 81"/>
          <p:cNvSpPr/>
          <p:nvPr/>
        </p:nvSpPr>
        <p:spPr>
          <a:xfrm>
            <a:off x="266400" y="104760"/>
            <a:ext cx="9568800" cy="2453400"/>
          </a:xfrm>
          <a:prstGeom prst="rect">
            <a:avLst/>
          </a:prstGeom>
          <a:noFill/>
          <a:ln w="0">
            <a:noFill/>
          </a:ln>
        </p:spPr>
        <p:style>
          <a:lnRef idx="0"/>
          <a:fillRef idx="0"/>
          <a:effectRef idx="0"/>
          <a:fontRef idx="minor"/>
        </p:style>
        <p:txBody>
          <a:bodyPr lIns="0" rIns="0" tIns="0" bIns="0" anchor="t">
            <a:no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800" spc="-1" strike="noStrike">
                <a:solidFill>
                  <a:srgbClr val="ff0000"/>
                </a:solidFill>
                <a:latin typeface="Times New Roman"/>
                <a:ea typeface="DejaVu Sans"/>
              </a:rPr>
              <a:t>As the material gets ripped apart, it forms a disk around the black hole. This disk is slowly feeding the black hole.</a:t>
            </a:r>
            <a:endParaRPr b="0" lang="en-US" sz="28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800" spc="-1" strike="noStrike">
                <a:solidFill>
                  <a:srgbClr val="ff0000"/>
                </a:solidFill>
                <a:latin typeface="Times New Roman"/>
                <a:ea typeface="DejaVu Sans"/>
              </a:rPr>
              <a:t>However, friction within the disk makes the material very hot and bright. So although black holes themselves are dark, they are easy to find.</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Rectangle 82"/>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95" name="Picture 83" descr=""/>
          <p:cNvPicPr/>
          <p:nvPr/>
        </p:nvPicPr>
        <p:blipFill>
          <a:blip r:embed="rId1"/>
          <a:stretch/>
        </p:blipFill>
        <p:spPr>
          <a:xfrm>
            <a:off x="1260000" y="5760"/>
            <a:ext cx="7559280" cy="7559280"/>
          </a:xfrm>
          <a:prstGeom prst="rect">
            <a:avLst/>
          </a:prstGeom>
          <a:ln w="0">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Rectangle 84"/>
          <p:cNvSpPr/>
          <p:nvPr/>
        </p:nvSpPr>
        <p:spPr>
          <a:xfrm>
            <a:off x="-62640" y="0"/>
            <a:ext cx="10142280" cy="75596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97" name="Picture 85" descr=""/>
          <p:cNvPicPr/>
          <p:nvPr/>
        </p:nvPicPr>
        <p:blipFill>
          <a:blip r:embed="rId1"/>
          <a:stretch/>
        </p:blipFill>
        <p:spPr>
          <a:xfrm>
            <a:off x="1109880" y="5760"/>
            <a:ext cx="7859520" cy="7559280"/>
          </a:xfrm>
          <a:prstGeom prst="rect">
            <a:avLst/>
          </a:prstGeom>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8" name="Picture 86" descr=""/>
          <p:cNvPicPr/>
          <p:nvPr/>
        </p:nvPicPr>
        <p:blipFill>
          <a:blip r:embed="rId1"/>
          <a:stretch/>
        </p:blipFill>
        <p:spPr>
          <a:xfrm>
            <a:off x="-11160" y="0"/>
            <a:ext cx="10065240" cy="7543440"/>
          </a:xfrm>
          <a:prstGeom prst="rect">
            <a:avLst/>
          </a:prstGeom>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9" name="Picture 87" descr=""/>
          <p:cNvPicPr/>
          <p:nvPr/>
        </p:nvPicPr>
        <p:blipFill>
          <a:blip r:embed="rId1"/>
          <a:stretch/>
        </p:blipFill>
        <p:spPr>
          <a:xfrm>
            <a:off x="0" y="0"/>
            <a:ext cx="6135840" cy="7559640"/>
          </a:xfrm>
          <a:prstGeom prst="rect">
            <a:avLst/>
          </a:prstGeom>
          <a:ln w="0">
            <a:noFill/>
          </a:ln>
        </p:spPr>
      </p:pic>
      <p:sp>
        <p:nvSpPr>
          <p:cNvPr id="100" name="TextBox 88"/>
          <p:cNvSpPr/>
          <p:nvPr/>
        </p:nvSpPr>
        <p:spPr>
          <a:xfrm>
            <a:off x="6287400" y="1858680"/>
            <a:ext cx="3551400" cy="3371040"/>
          </a:xfrm>
          <a:prstGeom prst="rect">
            <a:avLst/>
          </a:prstGeom>
          <a:noFill/>
          <a:ln w="0">
            <a:noFill/>
          </a:ln>
        </p:spPr>
        <p:style>
          <a:lnRef idx="0"/>
          <a:fillRef idx="0"/>
          <a:effectRef idx="0"/>
          <a:fontRef idx="minor"/>
        </p:style>
        <p:txBody>
          <a:bodyPr lIns="0" rIns="0" tIns="0" bIns="0" anchor="t">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800" spc="-1" strike="noStrike">
                <a:solidFill>
                  <a:srgbClr val="0000ff"/>
                </a:solidFill>
                <a:latin typeface="Times New Roman"/>
                <a:ea typeface="DejaVu Sans"/>
              </a:rPr>
              <a:t>The Wacky World of Black Holes </a:t>
            </a:r>
            <a:endParaRPr b="0" lang="en-US" sz="4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1" name="Rectangle 89"/>
          <p:cNvSpPr/>
          <p:nvPr/>
        </p:nvSpPr>
        <p:spPr>
          <a:xfrm>
            <a:off x="725400" y="98280"/>
            <a:ext cx="860724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Hawking Radiation</a:t>
            </a:r>
            <a:endParaRPr b="0" lang="en-US" sz="4400" spc="-1" strike="noStrike">
              <a:solidFill>
                <a:srgbClr val="000000"/>
              </a:solidFill>
              <a:latin typeface="Arial"/>
            </a:endParaRPr>
          </a:p>
        </p:txBody>
      </p:sp>
      <p:sp>
        <p:nvSpPr>
          <p:cNvPr id="102" name="Rectangle 90"/>
          <p:cNvSpPr/>
          <p:nvPr/>
        </p:nvSpPr>
        <p:spPr>
          <a:xfrm>
            <a:off x="0" y="1328760"/>
            <a:ext cx="3036600" cy="4384440"/>
          </a:xfrm>
          <a:prstGeom prst="rect">
            <a:avLst/>
          </a:prstGeom>
          <a:noFill/>
          <a:ln w="0">
            <a:noFill/>
          </a:ln>
        </p:spPr>
        <p:style>
          <a:lnRef idx="0"/>
          <a:fillRef idx="0"/>
          <a:effectRef idx="0"/>
          <a:fontRef idx="minor"/>
        </p:style>
        <p:txBody>
          <a:bodyPr lIns="0" rIns="0" tIns="0" bIns="0" anchor="ctr">
            <a:noAutofit/>
          </a:bodyPr>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Black holes evaporate!</a:t>
            </a:r>
            <a:endParaRPr b="0" lang="en-US" sz="3200" spc="-1" strike="noStrike">
              <a:solidFill>
                <a:srgbClr val="000000"/>
              </a:solidFill>
              <a:latin typeface="Arial"/>
            </a:endParaRPr>
          </a:p>
        </p:txBody>
      </p:sp>
      <p:pic>
        <p:nvPicPr>
          <p:cNvPr id="103" name="Picture 91" descr=""/>
          <p:cNvPicPr/>
          <p:nvPr/>
        </p:nvPicPr>
        <p:blipFill>
          <a:blip r:embed="rId1"/>
          <a:stretch/>
        </p:blipFill>
        <p:spPr>
          <a:xfrm>
            <a:off x="2901960" y="1662120"/>
            <a:ext cx="7176600" cy="5897160"/>
          </a:xfrm>
          <a:prstGeom prst="rect">
            <a:avLst/>
          </a:prstGeom>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04" name="Picture 92" descr=""/>
          <p:cNvPicPr/>
          <p:nvPr/>
        </p:nvPicPr>
        <p:blipFill>
          <a:blip r:embed="rId1"/>
          <a:stretch/>
        </p:blipFill>
        <p:spPr>
          <a:xfrm>
            <a:off x="0" y="0"/>
            <a:ext cx="10078560" cy="7559280"/>
          </a:xfrm>
          <a:prstGeom prst="rect">
            <a:avLst/>
          </a:prstGeom>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5" name="Rectangle 93"/>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Radiation = Light</a:t>
            </a:r>
            <a:endParaRPr b="0" lang="en-US" sz="4400" spc="-1" strike="noStrike">
              <a:solidFill>
                <a:srgbClr val="000000"/>
              </a:solidFill>
              <a:latin typeface="Arial"/>
            </a:endParaRPr>
          </a:p>
        </p:txBody>
      </p:sp>
      <p:sp>
        <p:nvSpPr>
          <p:cNvPr id="106" name="Rectangle 94"/>
          <p:cNvSpPr/>
          <p:nvPr/>
        </p:nvSpPr>
        <p:spPr>
          <a:xfrm>
            <a:off x="739800" y="2290680"/>
            <a:ext cx="8606880" cy="4384440"/>
          </a:xfrm>
          <a:prstGeom prst="rect">
            <a:avLst/>
          </a:prstGeom>
          <a:noFill/>
          <a:ln w="0">
            <a:noFill/>
          </a:ln>
        </p:spPr>
        <p:style>
          <a:lnRef idx="0"/>
          <a:fillRef idx="0"/>
          <a:effectRef idx="0"/>
          <a:fontRef idx="minor"/>
        </p:style>
        <p:txBody>
          <a:bodyPr lIns="0" rIns="0" tIns="0" bIns="0" anchor="ctr">
            <a:noAutofit/>
          </a:bodyPr>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As black holes evaporate, they emit blackbody radiation. They are luminous!  E=mc</a:t>
            </a:r>
            <a:r>
              <a:rPr b="0" lang="en-US" sz="3200" spc="-1" strike="noStrike" baseline="30000">
                <a:solidFill>
                  <a:srgbClr val="000000"/>
                </a:solidFill>
                <a:latin typeface="Times New Roman"/>
                <a:ea typeface="DejaVu Sans"/>
              </a:rPr>
              <a:t>2</a:t>
            </a: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L ~ 3.6x10</a:t>
            </a:r>
            <a:r>
              <a:rPr b="0" lang="en-US" sz="3200" spc="-1" strike="noStrike" baseline="30000">
                <a:solidFill>
                  <a:srgbClr val="000000"/>
                </a:solidFill>
                <a:latin typeface="Times New Roman"/>
                <a:ea typeface="DejaVu Sans"/>
              </a:rPr>
              <a:t>32</a:t>
            </a:r>
            <a:r>
              <a:rPr b="0" lang="en-US" sz="3200" spc="-1" strike="noStrike">
                <a:solidFill>
                  <a:srgbClr val="000000"/>
                </a:solidFill>
                <a:latin typeface="Times New Roman"/>
                <a:ea typeface="DejaVu Sans"/>
              </a:rPr>
              <a:t>/M</a:t>
            </a:r>
            <a:r>
              <a:rPr b="0" lang="en-US" sz="3200" spc="-1" strike="noStrike" baseline="30000">
                <a:solidFill>
                  <a:srgbClr val="000000"/>
                </a:solidFill>
                <a:latin typeface="Times New Roman"/>
                <a:ea typeface="DejaVu Sans"/>
              </a:rPr>
              <a:t>2</a:t>
            </a:r>
            <a:r>
              <a:rPr b="0" lang="en-US" sz="3200" spc="-1" strike="noStrike">
                <a:solidFill>
                  <a:srgbClr val="000000"/>
                </a:solidFill>
                <a:latin typeface="Times New Roman"/>
                <a:ea typeface="DejaVu Sans"/>
              </a:rPr>
              <a:t> in units of W/kg</a:t>
            </a:r>
            <a:r>
              <a:rPr b="0" lang="en-US" sz="3200" spc="-1" strike="noStrike" baseline="30000">
                <a:solidFill>
                  <a:srgbClr val="000000"/>
                </a:solidFill>
                <a:latin typeface="Times New Roman"/>
                <a:ea typeface="DejaVu Sans"/>
              </a:rPr>
              <a:t>2</a:t>
            </a: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So smaller black holes evaporate faster!</a:t>
            </a: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And the </a:t>
            </a:r>
            <a:r>
              <a:rPr b="0" lang="en-US" sz="3200" spc="-1" strike="noStrike">
                <a:solidFill>
                  <a:srgbClr val="b80047"/>
                </a:solidFill>
                <a:latin typeface="Times New Roman"/>
                <a:ea typeface="DejaVu Sans"/>
              </a:rPr>
              <a:t>rate</a:t>
            </a:r>
            <a:r>
              <a:rPr b="0" lang="en-US" sz="3200" spc="-1" strike="noStrike">
                <a:solidFill>
                  <a:srgbClr val="000000"/>
                </a:solidFill>
                <a:latin typeface="Times New Roman"/>
                <a:ea typeface="DejaVu Sans"/>
              </a:rPr>
              <a:t> at which they evaporate increases as they lose mass.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07" name="Picture 95" descr=""/>
          <p:cNvPicPr/>
          <p:nvPr/>
        </p:nvPicPr>
        <p:blipFill>
          <a:blip r:embed="rId1"/>
          <a:stretch/>
        </p:blipFill>
        <p:spPr>
          <a:xfrm>
            <a:off x="2938320" y="1838160"/>
            <a:ext cx="3544560" cy="957240"/>
          </a:xfrm>
          <a:prstGeom prst="rect">
            <a:avLst/>
          </a:prstGeom>
          <a:ln w="0">
            <a:noFill/>
          </a:ln>
        </p:spPr>
      </p:pic>
      <p:sp>
        <p:nvSpPr>
          <p:cNvPr id="108" name="Rectangle 96"/>
          <p:cNvSpPr/>
          <p:nvPr/>
        </p:nvSpPr>
        <p:spPr>
          <a:xfrm>
            <a:off x="1424160" y="685800"/>
            <a:ext cx="7668360" cy="6382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Eventually, all black holes evaporate.</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09" name="Picture 97" descr=""/>
          <p:cNvPicPr/>
          <p:nvPr/>
        </p:nvPicPr>
        <p:blipFill>
          <a:blip r:embed="rId1"/>
          <a:stretch/>
        </p:blipFill>
        <p:spPr>
          <a:xfrm>
            <a:off x="2938320" y="1838160"/>
            <a:ext cx="3544560" cy="957240"/>
          </a:xfrm>
          <a:prstGeom prst="rect">
            <a:avLst/>
          </a:prstGeom>
          <a:ln w="0">
            <a:noFill/>
          </a:ln>
        </p:spPr>
      </p:pic>
      <p:sp>
        <p:nvSpPr>
          <p:cNvPr id="110" name="Rectangle 98"/>
          <p:cNvSpPr/>
          <p:nvPr/>
        </p:nvSpPr>
        <p:spPr>
          <a:xfrm>
            <a:off x="1424160" y="685800"/>
            <a:ext cx="7668360" cy="6382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Eventually, all black holes evaporate.</a:t>
            </a:r>
            <a:endParaRPr b="0" lang="en-US" sz="3600" spc="-1" strike="noStrike">
              <a:solidFill>
                <a:srgbClr val="000000"/>
              </a:solidFill>
              <a:latin typeface="Arial"/>
            </a:endParaRPr>
          </a:p>
        </p:txBody>
      </p:sp>
      <p:sp>
        <p:nvSpPr>
          <p:cNvPr id="111" name="Rectangle 99"/>
          <p:cNvSpPr/>
          <p:nvPr/>
        </p:nvSpPr>
        <p:spPr>
          <a:xfrm>
            <a:off x="762120" y="3444840"/>
            <a:ext cx="8637120" cy="11869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If our Sun were a black hole, how long would it take to evaporate?</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12" name="Picture 100" descr=""/>
          <p:cNvPicPr/>
          <p:nvPr/>
        </p:nvPicPr>
        <p:blipFill>
          <a:blip r:embed="rId1"/>
          <a:stretch/>
        </p:blipFill>
        <p:spPr>
          <a:xfrm>
            <a:off x="2938320" y="1838160"/>
            <a:ext cx="3544560" cy="957240"/>
          </a:xfrm>
          <a:prstGeom prst="rect">
            <a:avLst/>
          </a:prstGeom>
          <a:ln w="0">
            <a:noFill/>
          </a:ln>
        </p:spPr>
      </p:pic>
      <p:sp>
        <p:nvSpPr>
          <p:cNvPr id="113" name="Rectangle 101"/>
          <p:cNvSpPr/>
          <p:nvPr/>
        </p:nvSpPr>
        <p:spPr>
          <a:xfrm>
            <a:off x="1424160" y="685800"/>
            <a:ext cx="7668360" cy="6382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Eventually, all black holes evaporate.</a:t>
            </a:r>
            <a:endParaRPr b="0" lang="en-US" sz="3600" spc="-1" strike="noStrike">
              <a:solidFill>
                <a:srgbClr val="000000"/>
              </a:solidFill>
              <a:latin typeface="Arial"/>
            </a:endParaRPr>
          </a:p>
        </p:txBody>
      </p:sp>
      <p:sp>
        <p:nvSpPr>
          <p:cNvPr id="114" name="Rectangle 102"/>
          <p:cNvSpPr/>
          <p:nvPr/>
        </p:nvSpPr>
        <p:spPr>
          <a:xfrm>
            <a:off x="762120" y="3444840"/>
            <a:ext cx="8702280" cy="18478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What if Jupiter (0.001M</a:t>
            </a:r>
            <a:r>
              <a:rPr b="0" lang="en-US" sz="3600" spc="-1" strike="noStrike" baseline="-33000">
                <a:solidFill>
                  <a:srgbClr val="000000"/>
                </a:solidFill>
                <a:latin typeface="Arial"/>
                <a:ea typeface="Noto Sans CJK SC Regular"/>
              </a:rPr>
              <a:t>Sun</a:t>
            </a:r>
            <a:r>
              <a:rPr b="0" lang="en-US" sz="3600" spc="-1" strike="noStrike">
                <a:solidFill>
                  <a:srgbClr val="000000"/>
                </a:solidFill>
                <a:latin typeface="Arial"/>
                <a:ea typeface="Noto Sans CJK SC Regular"/>
              </a:rPr>
              <a:t>) became a black hole, how long would it take to evaporate?</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15" name="Picture 103" descr=""/>
          <p:cNvPicPr/>
          <p:nvPr/>
        </p:nvPicPr>
        <p:blipFill>
          <a:blip r:embed="rId1"/>
          <a:stretch/>
        </p:blipFill>
        <p:spPr>
          <a:xfrm>
            <a:off x="2938320" y="1838160"/>
            <a:ext cx="3544560" cy="957240"/>
          </a:xfrm>
          <a:prstGeom prst="rect">
            <a:avLst/>
          </a:prstGeom>
          <a:ln w="0">
            <a:noFill/>
          </a:ln>
        </p:spPr>
      </p:pic>
      <p:sp>
        <p:nvSpPr>
          <p:cNvPr id="116" name="Rectangle 104"/>
          <p:cNvSpPr/>
          <p:nvPr/>
        </p:nvSpPr>
        <p:spPr>
          <a:xfrm>
            <a:off x="1424160" y="685800"/>
            <a:ext cx="7668360" cy="6382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Eventually, all black holes evaporate.</a:t>
            </a:r>
            <a:endParaRPr b="0" lang="en-US" sz="3600" spc="-1" strike="noStrike">
              <a:solidFill>
                <a:srgbClr val="000000"/>
              </a:solidFill>
              <a:latin typeface="Arial"/>
            </a:endParaRPr>
          </a:p>
        </p:txBody>
      </p:sp>
      <p:sp>
        <p:nvSpPr>
          <p:cNvPr id="117" name="Rectangle 105"/>
          <p:cNvSpPr/>
          <p:nvPr/>
        </p:nvSpPr>
        <p:spPr>
          <a:xfrm>
            <a:off x="762120" y="3444840"/>
            <a:ext cx="8733960" cy="40424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What if Jupiter (0.001M</a:t>
            </a:r>
            <a:r>
              <a:rPr b="0" lang="en-US" sz="3600" spc="-1" strike="noStrike" baseline="-33000">
                <a:solidFill>
                  <a:srgbClr val="000000"/>
                </a:solidFill>
                <a:latin typeface="Arial"/>
                <a:ea typeface="Noto Sans CJK SC Regular"/>
              </a:rPr>
              <a:t>Sun</a:t>
            </a:r>
            <a:r>
              <a:rPr b="0" lang="en-US" sz="3600" spc="-1" strike="noStrike">
                <a:solidFill>
                  <a:srgbClr val="000000"/>
                </a:solidFill>
                <a:latin typeface="Arial"/>
                <a:ea typeface="Noto Sans CJK SC Regular"/>
              </a:rPr>
              <a:t>) became a black hole, how long would it take to evaporate?</a:t>
            </a:r>
            <a:endParaRPr b="0" lang="en-US" sz="36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lang="en-US" sz="36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Still 10</a:t>
            </a:r>
            <a:r>
              <a:rPr b="0" lang="en-US" sz="3600" spc="-1" strike="noStrike" baseline="33000">
                <a:solidFill>
                  <a:srgbClr val="000000"/>
                </a:solidFill>
                <a:latin typeface="Arial"/>
                <a:ea typeface="Noto Sans CJK SC Regular"/>
              </a:rPr>
              <a:t>57</a:t>
            </a:r>
            <a:r>
              <a:rPr b="0" lang="en-US" sz="3600" spc="-1" strike="noStrike">
                <a:solidFill>
                  <a:srgbClr val="000000"/>
                </a:solidFill>
                <a:latin typeface="Arial"/>
                <a:ea typeface="Noto Sans CJK SC Regular"/>
              </a:rPr>
              <a:t> years. That’s 100000000000000000000000000000000000000000000000000000000 years</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Rectangle 106"/>
          <p:cNvSpPr/>
          <p:nvPr/>
        </p:nvSpPr>
        <p:spPr>
          <a:xfrm>
            <a:off x="403200" y="246240"/>
            <a:ext cx="8662680" cy="8136360"/>
          </a:xfrm>
          <a:prstGeom prst="rect">
            <a:avLst/>
          </a:prstGeom>
          <a:noFill/>
          <a:ln w="0">
            <a:noFill/>
          </a:ln>
        </p:spPr>
        <p:style>
          <a:lnRef idx="0"/>
          <a:fillRef idx="0"/>
          <a:effectRef idx="0"/>
          <a:fontRef idx="minor"/>
        </p:style>
        <p:txBody>
          <a:bodyPr lIns="90000" rIns="90000" tIns="45000" bIns="45000" anchor="t">
            <a:spAutoFit/>
          </a:bodyPr>
          <a:p>
            <a:pPr marL="1143000" indent="-1139760" algn="ctr" defTabSz="914400">
              <a:lnSpc>
                <a:spcPct val="100000"/>
              </a:lnSpc>
              <a:tabLst>
                <a:tab algn="l" pos="0"/>
              </a:tabLst>
            </a:pPr>
            <a:r>
              <a:rPr b="0" lang="en-US" sz="4800" spc="-1" strike="noStrike">
                <a:solidFill>
                  <a:srgbClr val="385623"/>
                </a:solidFill>
                <a:latin typeface="Calibri"/>
                <a:ea typeface="DejaVu Sans"/>
              </a:rPr>
              <a:t>Takeaways</a:t>
            </a:r>
            <a:r>
              <a:rPr b="0" lang="en-US" sz="4800" spc="-1" strike="noStrike">
                <a:solidFill>
                  <a:srgbClr val="000000"/>
                </a:solidFill>
                <a:latin typeface="Calibri"/>
                <a:ea typeface="DejaVu Sans"/>
              </a:rPr>
              <a:t>: </a:t>
            </a:r>
            <a:endParaRPr b="0" lang="en-US" sz="4800" spc="-1" strike="noStrike">
              <a:solidFill>
                <a:srgbClr val="000000"/>
              </a:solidFill>
              <a:latin typeface="Arial"/>
            </a:endParaRPr>
          </a:p>
          <a:p>
            <a:pPr marL="1143000" indent="-1141560" algn="ctr" defTabSz="914400">
              <a:lnSpc>
                <a:spcPct val="100000"/>
              </a:lnSpc>
              <a:buClr>
                <a:srgbClr val="000000"/>
              </a:buClr>
              <a:buFont typeface="OpenSymbol"/>
              <a:buAutoNum type="arabicParenR"/>
              <a:tabLst>
                <a:tab algn="l" pos="1143000"/>
                <a:tab algn="l" pos="1600200"/>
                <a:tab algn="l" pos="2057400"/>
                <a:tab algn="l" pos="2514600"/>
                <a:tab algn="l" pos="2971800"/>
                <a:tab algn="l" pos="3429000"/>
                <a:tab algn="l" pos="3886200"/>
                <a:tab algn="l" pos="4343400"/>
                <a:tab algn="l" pos="4800600"/>
                <a:tab algn="l" pos="5257800"/>
                <a:tab algn="l" pos="5715000"/>
                <a:tab algn="l" pos="6172200"/>
                <a:tab algn="l" pos="6629400"/>
                <a:tab algn="l" pos="7086600"/>
                <a:tab algn="l" pos="7543800"/>
                <a:tab algn="l" pos="8001000"/>
                <a:tab algn="l" pos="8458200"/>
                <a:tab algn="l" pos="8915400"/>
                <a:tab algn="l" pos="9372600"/>
                <a:tab algn="l" pos="9829800"/>
                <a:tab algn="l" pos="10287000"/>
                <a:tab algn="l" pos="10515600"/>
              </a:tabLst>
            </a:pPr>
            <a:r>
              <a:rPr b="0" lang="en-US" sz="4800" spc="-1" strike="noStrike">
                <a:solidFill>
                  <a:srgbClr val="000000"/>
                </a:solidFill>
                <a:latin typeface="Calibri"/>
                <a:ea typeface="DejaVu Sans"/>
              </a:rPr>
              <a:t>Eventually black holes evaporate (go away).</a:t>
            </a:r>
            <a:endParaRPr b="0" lang="en-US" sz="4800" spc="-1" strike="noStrike">
              <a:solidFill>
                <a:srgbClr val="000000"/>
              </a:solidFill>
              <a:latin typeface="Arial"/>
            </a:endParaRPr>
          </a:p>
          <a:p>
            <a:pPr marL="1143000" indent="-1141560" algn="ctr" defTabSz="914400">
              <a:lnSpc>
                <a:spcPct val="100000"/>
              </a:lnSpc>
              <a:buClr>
                <a:srgbClr val="000000"/>
              </a:buClr>
              <a:buFont typeface="OpenSymbol"/>
              <a:buAutoNum type="arabicParenR"/>
              <a:tabLst>
                <a:tab algn="l" pos="1143000"/>
                <a:tab algn="l" pos="1600200"/>
                <a:tab algn="l" pos="2057400"/>
                <a:tab algn="l" pos="2514600"/>
                <a:tab algn="l" pos="2971800"/>
                <a:tab algn="l" pos="3429000"/>
                <a:tab algn="l" pos="3886200"/>
                <a:tab algn="l" pos="4343400"/>
                <a:tab algn="l" pos="4800600"/>
                <a:tab algn="l" pos="5257800"/>
                <a:tab algn="l" pos="5715000"/>
                <a:tab algn="l" pos="6172200"/>
                <a:tab algn="l" pos="6629400"/>
                <a:tab algn="l" pos="7086600"/>
                <a:tab algn="l" pos="7543800"/>
                <a:tab algn="l" pos="8001000"/>
                <a:tab algn="l" pos="8458200"/>
                <a:tab algn="l" pos="8915400"/>
                <a:tab algn="l" pos="9372600"/>
                <a:tab algn="l" pos="9829800"/>
                <a:tab algn="l" pos="10287000"/>
                <a:tab algn="l" pos="10515600"/>
              </a:tabLst>
            </a:pPr>
            <a:r>
              <a:rPr b="0" lang="en-US" sz="4800" spc="-1" strike="noStrike">
                <a:solidFill>
                  <a:srgbClr val="000000"/>
                </a:solidFill>
                <a:latin typeface="Calibri"/>
                <a:ea typeface="DejaVu Sans"/>
              </a:rPr>
              <a:t>Black holes are not vacuum cleaners, they cannot ‘suck in’ the Universe.</a:t>
            </a:r>
            <a:endParaRPr b="0" lang="en-US" sz="4800" spc="-1" strike="noStrike">
              <a:solidFill>
                <a:srgbClr val="000000"/>
              </a:solidFill>
              <a:latin typeface="Arial"/>
            </a:endParaRPr>
          </a:p>
          <a:p>
            <a:pPr algn="ctr" defTabSz="914400">
              <a:lnSpc>
                <a:spcPct val="100000"/>
              </a:lnSpc>
              <a:tabLst>
                <a:tab algn="l" pos="0"/>
                <a:tab algn="l" pos="1143000"/>
                <a:tab algn="l" pos="1600200"/>
                <a:tab algn="l" pos="2057400"/>
                <a:tab algn="l" pos="2514600"/>
                <a:tab algn="l" pos="2971800"/>
                <a:tab algn="l" pos="3429000"/>
                <a:tab algn="l" pos="3886200"/>
                <a:tab algn="l" pos="4343400"/>
                <a:tab algn="l" pos="4800600"/>
                <a:tab algn="l" pos="5257800"/>
                <a:tab algn="l" pos="5715000"/>
                <a:tab algn="l" pos="6172200"/>
                <a:tab algn="l" pos="6629400"/>
                <a:tab algn="l" pos="7086600"/>
                <a:tab algn="l" pos="7543800"/>
                <a:tab algn="l" pos="8001000"/>
                <a:tab algn="l" pos="8458200"/>
                <a:tab algn="l" pos="8915400"/>
                <a:tab algn="l" pos="9372600"/>
                <a:tab algn="l" pos="9829800"/>
                <a:tab algn="l" pos="10287000"/>
                <a:tab algn="l" pos="10515600"/>
              </a:tabLst>
            </a:pPr>
            <a:r>
              <a:rPr b="0" lang="en-US" sz="4800" spc="-1" strike="noStrike">
                <a:solidFill>
                  <a:srgbClr val="000000"/>
                </a:solidFill>
                <a:latin typeface="Calibri"/>
                <a:ea typeface="DejaVu Sans"/>
              </a:rPr>
              <a:t>If our Sun became a black hole (which it won’t), the Earth would still orbit exactly as it does now.</a:t>
            </a:r>
            <a:endParaRPr b="0" lang="en-US" sz="4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9" name="Rectangle 107"/>
          <p:cNvSpPr/>
          <p:nvPr/>
        </p:nvSpPr>
        <p:spPr>
          <a:xfrm>
            <a:off x="739800" y="608040"/>
            <a:ext cx="8606880" cy="1301400"/>
          </a:xfrm>
          <a:prstGeom prst="rect">
            <a:avLst/>
          </a:prstGeom>
          <a:noFill/>
          <a:ln w="0">
            <a:noFill/>
          </a:ln>
        </p:spPr>
        <p:style>
          <a:lnRef idx="0"/>
          <a:fillRef idx="0"/>
          <a:effectRef idx="0"/>
          <a:fontRef idx="minor"/>
        </p:style>
        <p:txBody>
          <a:bodyPr lIns="0" rIns="0" tIns="3888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Falling into a black hole.</a:t>
            </a:r>
            <a:endParaRPr b="0" lang="en-US" sz="4400" spc="-1" strike="noStrike">
              <a:solidFill>
                <a:srgbClr val="000000"/>
              </a:solidFill>
              <a:latin typeface="Arial"/>
            </a:endParaRPr>
          </a:p>
        </p:txBody>
      </p:sp>
      <p:pic>
        <p:nvPicPr>
          <p:cNvPr id="120" name="Picture 108" descr=""/>
          <p:cNvPicPr/>
          <p:nvPr/>
        </p:nvPicPr>
        <p:blipFill>
          <a:blip r:embed="rId1"/>
          <a:stretch/>
        </p:blipFill>
        <p:spPr>
          <a:xfrm>
            <a:off x="1027080" y="3233880"/>
            <a:ext cx="8705520" cy="1148760"/>
          </a:xfrm>
          <a:prstGeom prst="rect">
            <a:avLst/>
          </a:prstGeom>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1" name="Rectangle 109"/>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Falling into a black hole</a:t>
            </a:r>
            <a:endParaRPr b="0" lang="en-US" sz="4400" spc="-1" strike="noStrike">
              <a:solidFill>
                <a:srgbClr val="000000"/>
              </a:solidFill>
              <a:latin typeface="Arial"/>
            </a:endParaRPr>
          </a:p>
        </p:txBody>
      </p:sp>
      <p:sp>
        <p:nvSpPr>
          <p:cNvPr id="122" name="Rectangle 110"/>
          <p:cNvSpPr/>
          <p:nvPr/>
        </p:nvSpPr>
        <p:spPr>
          <a:xfrm>
            <a:off x="739800" y="2290680"/>
            <a:ext cx="8606880" cy="4384440"/>
          </a:xfrm>
          <a:prstGeom prst="rect">
            <a:avLst/>
          </a:prstGeom>
          <a:noFill/>
          <a:ln w="0">
            <a:noFill/>
          </a:ln>
        </p:spPr>
        <p:style>
          <a:lnRef idx="0"/>
          <a:fillRef idx="0"/>
          <a:effectRef idx="0"/>
          <a:fontRef idx="minor"/>
        </p:style>
        <p:txBody>
          <a:bodyPr lIns="0" rIns="0" tIns="0" bIns="0" anchor="ctr">
            <a:noAutofit/>
          </a:bodyPr>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Effect #1: Tidal forces- they're a killer!</a:t>
            </a: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As you get near a black hole, your feet try to fall faster than your head. This is a problem!</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23" name="Picture 111" descr=""/>
          <p:cNvPicPr/>
          <p:nvPr/>
        </p:nvPicPr>
        <p:blipFill>
          <a:blip r:embed="rId1"/>
          <a:stretch/>
        </p:blipFill>
        <p:spPr>
          <a:xfrm>
            <a:off x="0" y="0"/>
            <a:ext cx="6432120" cy="7559280"/>
          </a:xfrm>
          <a:prstGeom prst="rect">
            <a:avLst/>
          </a:prstGeom>
          <a:ln w="0">
            <a:noFill/>
          </a:ln>
        </p:spPr>
      </p:pic>
      <p:sp>
        <p:nvSpPr>
          <p:cNvPr id="124" name="Rectangle 112"/>
          <p:cNvSpPr/>
          <p:nvPr/>
        </p:nvSpPr>
        <p:spPr>
          <a:xfrm>
            <a:off x="2854440" y="469800"/>
            <a:ext cx="6914520" cy="17355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5e11a6"/>
                </a:solidFill>
                <a:latin typeface="Times New Roman"/>
                <a:ea typeface="Noto Sans CJK SC Regular"/>
              </a:rPr>
              <a:t>Here's poor stickman falling into a black hole. As he gets closer, he gets stretched out.</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5" name="Rectangle 113"/>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Falling into a black hole</a:t>
            </a:r>
            <a:endParaRPr b="0" lang="en-US" sz="4400" spc="-1" strike="noStrike">
              <a:solidFill>
                <a:srgbClr val="000000"/>
              </a:solidFill>
              <a:latin typeface="Arial"/>
            </a:endParaRPr>
          </a:p>
        </p:txBody>
      </p:sp>
      <p:sp>
        <p:nvSpPr>
          <p:cNvPr id="126" name="Rectangle 114"/>
          <p:cNvSpPr/>
          <p:nvPr/>
        </p:nvSpPr>
        <p:spPr>
          <a:xfrm>
            <a:off x="739800" y="2290680"/>
            <a:ext cx="8606880" cy="4384440"/>
          </a:xfrm>
          <a:prstGeom prst="rect">
            <a:avLst/>
          </a:prstGeom>
          <a:noFill/>
          <a:ln w="0">
            <a:noFill/>
          </a:ln>
        </p:spPr>
        <p:style>
          <a:lnRef idx="0"/>
          <a:fillRef idx="0"/>
          <a:effectRef idx="0"/>
          <a:fontRef idx="minor"/>
        </p:style>
        <p:txBody>
          <a:bodyPr lIns="0" rIns="0" tIns="0" bIns="0" anchor="ctr">
            <a:noAutofit/>
          </a:bodyPr>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But tidal forces are not the only problem. As light has to fight gravity to escape, some of its energy is lost. As light loses energy it becomes redder. So things falling into a black hole become redshifted.</a:t>
            </a:r>
            <a:endParaRPr b="0" lang="en-US" sz="3200" spc="-1" strike="noStrike">
              <a:solidFill>
                <a:srgbClr val="000000"/>
              </a:solidFill>
              <a:latin typeface="Arial"/>
            </a:endParaRPr>
          </a:p>
          <a:p>
            <a:pPr marL="216000" indent="-212760" algn="ctr" defTabSz="914400">
              <a:lnSpc>
                <a:spcPct val="100000"/>
              </a:lnSpc>
              <a:spcAft>
                <a:spcPts val="1426"/>
              </a:spcAft>
              <a:tabLst>
                <a:tab algn="l" pos="0"/>
              </a:tabLst>
            </a:pPr>
            <a:r>
              <a:rPr b="0" lang="en-US" sz="3200" spc="-1" strike="noStrike">
                <a:solidFill>
                  <a:srgbClr val="000000"/>
                </a:solidFill>
                <a:latin typeface="Times New Roman"/>
                <a:ea typeface="DejaVu Sans"/>
              </a:rPr>
              <a:t>The closer they get, the more redshift affects them.</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7" name="Rectangle 115"/>
          <p:cNvSpPr/>
          <p:nvPr/>
        </p:nvSpPr>
        <p:spPr>
          <a:xfrm>
            <a:off x="0" y="0"/>
            <a:ext cx="10078560" cy="7559280"/>
          </a:xfrm>
          <a:prstGeom prst="rect">
            <a:avLst/>
          </a:prstGeom>
          <a:solidFill>
            <a:srgbClr val="000000"/>
          </a:solidFill>
          <a:ln w="9360">
            <a:solidFill>
              <a:srgbClr val="3465a4"/>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pic>
        <p:nvPicPr>
          <p:cNvPr id="128" name="Picture 116" descr=""/>
          <p:cNvPicPr/>
          <p:nvPr/>
        </p:nvPicPr>
        <p:blipFill>
          <a:blip r:embed="rId1"/>
          <a:stretch/>
        </p:blipFill>
        <p:spPr>
          <a:xfrm>
            <a:off x="1346040" y="0"/>
            <a:ext cx="6627600" cy="7559280"/>
          </a:xfrm>
          <a:prstGeom prst="rect">
            <a:avLst/>
          </a:prstGeom>
          <a:ln w="0">
            <a:noFill/>
          </a:ln>
        </p:spPr>
      </p:pic>
      <p:sp>
        <p:nvSpPr>
          <p:cNvPr id="129" name="Rectangle 117"/>
          <p:cNvSpPr/>
          <p:nvPr/>
        </p:nvSpPr>
        <p:spPr>
          <a:xfrm>
            <a:off x="4110120" y="312840"/>
            <a:ext cx="5401800" cy="20408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00"/>
                </a:solidFill>
                <a:latin typeface="Times New Roman"/>
                <a:ea typeface="Noto Sans CJK SC Regular"/>
              </a:rPr>
              <a:t>As the rocket falls into the black hole, it gets redder, and would actually fade out of sight.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0" name="Picture 118" descr=""/>
          <p:cNvPicPr/>
          <p:nvPr/>
        </p:nvPicPr>
        <p:blipFill>
          <a:blip r:embed="rId1"/>
          <a:stretch/>
        </p:blipFill>
        <p:spPr>
          <a:xfrm>
            <a:off x="0" y="0"/>
            <a:ext cx="10078560" cy="7559280"/>
          </a:xfrm>
          <a:prstGeom prst="rect">
            <a:avLst/>
          </a:prstGeom>
          <a:ln w="0">
            <a:noFill/>
          </a:ln>
        </p:spPr>
      </p:pic>
      <p:sp>
        <p:nvSpPr>
          <p:cNvPr id="131" name="Rectangle 119"/>
          <p:cNvSpPr/>
          <p:nvPr/>
        </p:nvSpPr>
        <p:spPr>
          <a:xfrm>
            <a:off x="2539080" y="2130480"/>
            <a:ext cx="5591160" cy="1463040"/>
          </a:xfrm>
          <a:prstGeom prst="rect">
            <a:avLst/>
          </a:prstGeom>
          <a:noFill/>
          <a:ln w="0">
            <a:noFill/>
          </a:ln>
        </p:spPr>
        <p:style>
          <a:lnRef idx="0"/>
          <a:fillRef idx="0"/>
          <a:effectRef idx="0"/>
          <a:fontRef idx="minor"/>
        </p:style>
        <p:txBody>
          <a:bodyPr wrap="none"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9600" spc="-1" strike="noStrike">
                <a:solidFill>
                  <a:srgbClr val="ffff66"/>
                </a:solidFill>
                <a:latin typeface="Times New Roman"/>
                <a:ea typeface="msmincho"/>
              </a:rPr>
              <a:t>Wormholes</a:t>
            </a:r>
            <a:endParaRPr b="0" lang="en-US" sz="9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2" name="Picture 120" descr=""/>
          <p:cNvPicPr/>
          <p:nvPr/>
        </p:nvPicPr>
        <p:blipFill>
          <a:blip r:embed="rId1"/>
          <a:stretch/>
        </p:blipFill>
        <p:spPr>
          <a:xfrm>
            <a:off x="0" y="1030320"/>
            <a:ext cx="10078560" cy="7559280"/>
          </a:xfrm>
          <a:prstGeom prst="rect">
            <a:avLst/>
          </a:prstGeom>
          <a:ln w="0">
            <a:noFill/>
          </a:ln>
        </p:spPr>
      </p:pic>
      <p:sp>
        <p:nvSpPr>
          <p:cNvPr id="133" name="Rectangle 121"/>
          <p:cNvSpPr/>
          <p:nvPr/>
        </p:nvSpPr>
        <p:spPr>
          <a:xfrm>
            <a:off x="739800" y="588960"/>
            <a:ext cx="8606880" cy="13410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The Graviton: A gravity analogy to the photon</a:t>
            </a:r>
            <a:endParaRPr b="0" lang="en-US" sz="4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4" name="Rectangle 122"/>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Wormhole Ingredients</a:t>
            </a:r>
            <a:endParaRPr b="0" lang="en-US" sz="4400" spc="-1" strike="noStrike">
              <a:solidFill>
                <a:srgbClr val="000000"/>
              </a:solidFill>
              <a:latin typeface="Arial"/>
            </a:endParaRPr>
          </a:p>
        </p:txBody>
      </p:sp>
      <p:sp>
        <p:nvSpPr>
          <p:cNvPr id="135" name="Rectangle 123"/>
          <p:cNvSpPr/>
          <p:nvPr/>
        </p:nvSpPr>
        <p:spPr>
          <a:xfrm>
            <a:off x="739800" y="2101680"/>
            <a:ext cx="8606880" cy="4294080"/>
          </a:xfrm>
          <a:prstGeom prst="rect">
            <a:avLst/>
          </a:prstGeom>
          <a:noFill/>
          <a:ln w="0">
            <a:noFill/>
          </a:ln>
        </p:spPr>
        <p:style>
          <a:lnRef idx="0"/>
          <a:fillRef idx="0"/>
          <a:effectRef idx="0"/>
          <a:fontRef idx="minor"/>
        </p:style>
        <p:txBody>
          <a:bodyPr lIns="0" rIns="0" tIns="0" bIns="0" anchor="t">
            <a:noAutofit/>
          </a:bodyPr>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Be able to control gravitons</a:t>
            </a:r>
            <a:endParaRPr b="0" lang="en-US" sz="3200" spc="-1" strike="noStrike">
              <a:solidFill>
                <a:srgbClr val="000000"/>
              </a:solidFill>
              <a:latin typeface="Arial"/>
            </a:endParaRPr>
          </a:p>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Make anti-gravitons</a:t>
            </a:r>
            <a:endParaRPr b="0" lang="en-US" sz="3200" spc="-1" strike="noStrike">
              <a:solidFill>
                <a:srgbClr val="000000"/>
              </a:solidFill>
              <a:latin typeface="Arial"/>
            </a:endParaRPr>
          </a:p>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Bend space using (anti-)gravitons.</a:t>
            </a:r>
            <a:endParaRPr b="0" lang="en-US" sz="3200" spc="-1" strike="noStrike">
              <a:solidFill>
                <a:srgbClr val="000000"/>
              </a:solidFill>
              <a:latin typeface="Arial"/>
            </a:endParaRPr>
          </a:p>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Connect both pieces of space using (anti-)gravitons</a:t>
            </a:r>
            <a:endParaRPr b="0" lang="en-US" sz="3200" spc="-1" strike="noStrike">
              <a:solidFill>
                <a:srgbClr val="000000"/>
              </a:solidFill>
              <a:latin typeface="Arial"/>
            </a:endParaRPr>
          </a:p>
          <a:p>
            <a:pPr indent="-216000" defTabSz="914400">
              <a:lnSpc>
                <a:spcPct val="100000"/>
              </a:lnSpc>
              <a:spcAft>
                <a:spcPts val="1426"/>
              </a:spcAft>
              <a:buClr>
                <a:srgbClr val="000000"/>
              </a:buClr>
              <a:buSzPct val="45000"/>
              <a:buFont typeface="Wingdings" charset="2"/>
              <a:buChar char=""/>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000000"/>
                </a:solidFill>
                <a:latin typeface="Times New Roman"/>
                <a:ea typeface="DejaVu Sans"/>
              </a:rPr>
              <a:t>Hold hole open using anti-gravitons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6" name="Picture 124" descr=""/>
          <p:cNvPicPr/>
          <p:nvPr/>
        </p:nvPicPr>
        <p:blipFill>
          <a:blip r:embed="rId1"/>
          <a:stretch/>
        </p:blipFill>
        <p:spPr>
          <a:xfrm>
            <a:off x="0" y="0"/>
            <a:ext cx="10078560" cy="7559280"/>
          </a:xfrm>
          <a:prstGeom prst="rect">
            <a:avLst/>
          </a:prstGeom>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7" name="Picture 125" descr=""/>
          <p:cNvPicPr/>
          <p:nvPr/>
        </p:nvPicPr>
        <p:blipFill>
          <a:blip r:embed="rId1"/>
          <a:stretch/>
        </p:blipFill>
        <p:spPr>
          <a:xfrm>
            <a:off x="0" y="0"/>
            <a:ext cx="10078560" cy="7559280"/>
          </a:xfrm>
          <a:prstGeom prst="rect">
            <a:avLst/>
          </a:prstGeom>
          <a:ln w="0">
            <a:noFill/>
          </a:ln>
        </p:spPr>
      </p:pic>
      <p:sp>
        <p:nvSpPr>
          <p:cNvPr id="138" name="Rectangle 126"/>
          <p:cNvSpPr/>
          <p:nvPr/>
        </p:nvSpPr>
        <p:spPr>
          <a:xfrm>
            <a:off x="387360" y="290520"/>
            <a:ext cx="3580920" cy="11869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600" spc="-1" strike="noStrike">
                <a:solidFill>
                  <a:srgbClr val="000000"/>
                </a:solidFill>
                <a:latin typeface="Arial"/>
                <a:ea typeface="Noto Sans CJK SC Regular"/>
              </a:rPr>
              <a:t>How to build a time machine.</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9" name="Rectangle 127"/>
          <p:cNvSpPr/>
          <p:nvPr/>
        </p:nvSpPr>
        <p:spPr>
          <a:xfrm>
            <a:off x="168120" y="431640"/>
            <a:ext cx="9743760" cy="69156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Arial"/>
                <a:ea typeface="Noto Sans CJK SC Regular"/>
              </a:rPr>
              <a:t>Time machine ingredients</a:t>
            </a:r>
            <a:endParaRPr b="0" lang="en-US" sz="44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lang="en-US" sz="44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Arial"/>
                <a:ea typeface="Noto Sans CJK SC Regular"/>
              </a:rPr>
              <a:t>1) Build 2 black holes.</a:t>
            </a:r>
            <a:endParaRPr b="0" lang="en-US" sz="40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Arial"/>
                <a:ea typeface="Noto Sans CJK SC Regular"/>
              </a:rPr>
              <a:t>2) Connect the black holes with a wormhole.</a:t>
            </a:r>
            <a:endParaRPr b="0" lang="en-US" sz="40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Arial"/>
                <a:ea typeface="Noto Sans CJK SC Regular"/>
              </a:rPr>
              <a:t>3) Move one of the black holes near the speed of light for a very long time (let's say 0.9c for 200 years)</a:t>
            </a:r>
            <a:endParaRPr b="0" lang="en-US" sz="4000" spc="-1" strike="noStrike">
              <a:solidFill>
                <a:srgbClr val="000000"/>
              </a:solidFill>
              <a:latin typeface="Arial"/>
            </a:endParaRPr>
          </a:p>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000" spc="-1" strike="noStrike">
                <a:solidFill>
                  <a:srgbClr val="000000"/>
                </a:solidFill>
                <a:latin typeface="Arial"/>
                <a:ea typeface="Noto Sans CJK SC Regular"/>
              </a:rPr>
              <a:t>4) Travel through the still wormhole to the moving one. (You've gone back 113 years!)</a:t>
            </a:r>
            <a:endParaRPr b="0" lang="en-US"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0" name="Rectangle 128"/>
          <p:cNvSpPr/>
          <p:nvPr/>
        </p:nvSpPr>
        <p:spPr>
          <a:xfrm>
            <a:off x="739800" y="627120"/>
            <a:ext cx="8606880" cy="1261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A thought experiment</a:t>
            </a:r>
            <a:endParaRPr b="0" lang="en-US" sz="4400" spc="-1" strike="noStrike">
              <a:solidFill>
                <a:srgbClr val="000000"/>
              </a:solidFill>
              <a:latin typeface="Arial"/>
            </a:endParaRPr>
          </a:p>
        </p:txBody>
      </p:sp>
      <p:sp>
        <p:nvSpPr>
          <p:cNvPr id="141" name="Rectangle 129"/>
          <p:cNvSpPr/>
          <p:nvPr/>
        </p:nvSpPr>
        <p:spPr>
          <a:xfrm>
            <a:off x="739800" y="2290680"/>
            <a:ext cx="9053280" cy="4384440"/>
          </a:xfrm>
          <a:prstGeom prst="rect">
            <a:avLst/>
          </a:prstGeom>
          <a:noFill/>
          <a:ln w="0">
            <a:noFill/>
          </a:ln>
        </p:spPr>
        <p:style>
          <a:lnRef idx="0"/>
          <a:fillRef idx="0"/>
          <a:effectRef idx="0"/>
          <a:fontRef idx="minor"/>
        </p:style>
        <p:txBody>
          <a:bodyPr lIns="0" rIns="0" tIns="0" bIns="0" anchor="ctr">
            <a:noAutofit/>
          </a:bodyPr>
          <a:p>
            <a:pPr marL="216000" indent="-212760" algn="ctr" defTabSz="914400">
              <a:lnSpc>
                <a:spcPct val="100000"/>
              </a:lnSpc>
              <a:spcAft>
                <a:spcPts val="1426"/>
              </a:spcAft>
              <a:tabLst>
                <a:tab algn="l" pos="0"/>
              </a:tabLst>
            </a:pPr>
            <a:r>
              <a:rPr b="0" lang="en-US" sz="5400" spc="-1" strike="noStrike">
                <a:solidFill>
                  <a:srgbClr val="000000"/>
                </a:solidFill>
                <a:latin typeface="Times New Roman"/>
                <a:ea typeface="DejaVu Sans"/>
              </a:rPr>
              <a:t>Imagine what we could do if we could control the graviton (gravitational fields) the same way we can control the photon, or the electron (electric fields).</a:t>
            </a:r>
            <a:endParaRPr b="0" lang="en-US" sz="5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42" name="Picture 130" descr=""/>
          <p:cNvPicPr/>
          <p:nvPr/>
        </p:nvPicPr>
        <p:blipFill>
          <a:blip r:embed="rId1"/>
          <a:stretch/>
        </p:blipFill>
        <p:spPr>
          <a:xfrm>
            <a:off x="0" y="0"/>
            <a:ext cx="10078560" cy="7559280"/>
          </a:xfrm>
          <a:prstGeom prst="rect">
            <a:avLst/>
          </a:prstGeom>
          <a:ln w="0">
            <a:noFill/>
          </a:ln>
        </p:spPr>
      </p:pic>
      <p:sp>
        <p:nvSpPr>
          <p:cNvPr id="143" name="Rectangle 131"/>
          <p:cNvSpPr/>
          <p:nvPr/>
        </p:nvSpPr>
        <p:spPr>
          <a:xfrm>
            <a:off x="2403360" y="0"/>
            <a:ext cx="143460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00"/>
                </a:solidFill>
                <a:latin typeface="Times New Roman"/>
                <a:ea typeface="Noto Sans CJK SC Regular"/>
              </a:rPr>
              <a:t>Back to</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4" name="Rectangle 132"/>
          <p:cNvSpPr/>
          <p:nvPr/>
        </p:nvSpPr>
        <p:spPr>
          <a:xfrm>
            <a:off x="0" y="0"/>
            <a:ext cx="10079640" cy="7559640"/>
          </a:xfrm>
          <a:prstGeom prst="rect">
            <a:avLst/>
          </a:prstGeom>
          <a:solidFill>
            <a:srgbClr val="000000"/>
          </a:solidFill>
          <a:ln w="0">
            <a:solidFill>
              <a:srgbClr val="000000"/>
            </a:solidFill>
          </a:ln>
        </p:spPr>
        <p:style>
          <a:lnRef idx="0"/>
          <a:fillRef idx="0"/>
          <a:effectRef idx="0"/>
          <a:fontRef idx="minor"/>
        </p:style>
        <p:txBody>
          <a:bodyPr lIns="90000" rIns="90000" tIns="45000" bIns="450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145" name="Rectangle 133"/>
          <p:cNvSpPr/>
          <p:nvPr/>
        </p:nvSpPr>
        <p:spPr>
          <a:xfrm>
            <a:off x="0" y="2424240"/>
            <a:ext cx="10078560" cy="5135040"/>
          </a:xfrm>
          <a:prstGeom prst="rect">
            <a:avLst/>
          </a:prstGeom>
          <a:solidFill>
            <a:srgbClr val="000000"/>
          </a:solidFill>
          <a:ln w="9360">
            <a:solidFill>
              <a:srgbClr val="000000"/>
            </a:solidFill>
            <a:round/>
          </a:ln>
        </p:spPr>
        <p:style>
          <a:lnRef idx="0"/>
          <a:fillRef idx="0"/>
          <a:effectRef idx="0"/>
          <a:fontRef idx="minor"/>
        </p:style>
        <p:txBody>
          <a:bodyPr wrap="none" lIns="90000" rIns="90000" tIns="46800" bIns="46800" anchor="ctr">
            <a:noAutofit/>
          </a:bodyPr>
          <a:p>
            <a:pPr defTabSz="914400">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800" spc="-1" strike="noStrike">
              <a:solidFill>
                <a:srgbClr val="000000"/>
              </a:solidFill>
              <a:latin typeface="Arial"/>
              <a:ea typeface="DejaVu Sans"/>
            </a:endParaRPr>
          </a:p>
        </p:txBody>
      </p:sp>
      <p:sp>
        <p:nvSpPr>
          <p:cNvPr id="146" name="Rectangle 134"/>
          <p:cNvSpPr/>
          <p:nvPr/>
        </p:nvSpPr>
        <p:spPr>
          <a:xfrm>
            <a:off x="723960" y="39600"/>
            <a:ext cx="8606880" cy="749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400" spc="-1" strike="noStrike">
                <a:solidFill>
                  <a:srgbClr val="000000"/>
                </a:solidFill>
                <a:latin typeface="Times New Roman"/>
                <a:ea typeface="DejaVu Sans"/>
              </a:rPr>
              <a:t>For the rest of space....</a:t>
            </a:r>
            <a:endParaRPr b="0" lang="en-US" sz="4400" spc="-1" strike="noStrike">
              <a:solidFill>
                <a:srgbClr val="000000"/>
              </a:solidFill>
              <a:latin typeface="Arial"/>
            </a:endParaRPr>
          </a:p>
        </p:txBody>
      </p:sp>
      <p:sp>
        <p:nvSpPr>
          <p:cNvPr id="147" name="Rectangle 135"/>
          <p:cNvSpPr/>
          <p:nvPr/>
        </p:nvSpPr>
        <p:spPr>
          <a:xfrm>
            <a:off x="682560" y="228600"/>
            <a:ext cx="8607240" cy="1906200"/>
          </a:xfrm>
          <a:prstGeom prst="rect">
            <a:avLst/>
          </a:prstGeom>
          <a:noFill/>
          <a:ln w="0">
            <a:noFill/>
          </a:ln>
        </p:spPr>
        <p:style>
          <a:lnRef idx="0"/>
          <a:fillRef idx="0"/>
          <a:effectRef idx="0"/>
          <a:fontRef idx="minor"/>
        </p:style>
        <p:txBody>
          <a:bodyPr lIns="0" rIns="0" tIns="0" bIns="0" anchor="ctr">
            <a:noAutofit/>
          </a:bodyPr>
          <a:p>
            <a:pPr marL="216000" algn="ctr" defTabSz="914400">
              <a:lnSpc>
                <a:spcPct val="100000"/>
              </a:lnSpc>
              <a:spcAft>
                <a:spcPts val="1426"/>
              </a:spcAft>
              <a:tabLst>
                <a:tab algn="l" pos="0"/>
                <a:tab algn="l" pos="21600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800" spc="-1" strike="noStrike">
                <a:solidFill>
                  <a:srgbClr val="ffd740"/>
                </a:solidFill>
                <a:latin typeface="Times New Roman"/>
                <a:ea typeface="DejaVu Sans"/>
              </a:rPr>
              <a:t>Chemical Enrichment: </a:t>
            </a:r>
            <a:endParaRPr b="0" lang="en-US" sz="4800" spc="-1" strike="noStrike">
              <a:solidFill>
                <a:srgbClr val="000000"/>
              </a:solidFill>
              <a:latin typeface="Arial"/>
            </a:endParaRPr>
          </a:p>
          <a:p>
            <a:pPr marL="216000" algn="ctr" defTabSz="914400">
              <a:lnSpc>
                <a:spcPct val="100000"/>
              </a:lnSpc>
              <a:spcAft>
                <a:spcPts val="1426"/>
              </a:spcAft>
              <a:tabLst>
                <a:tab algn="l" pos="0"/>
                <a:tab algn="l" pos="21600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4800" spc="-1" strike="noStrike">
                <a:solidFill>
                  <a:srgbClr val="ffd740"/>
                </a:solidFill>
                <a:latin typeface="Times New Roman"/>
                <a:ea typeface="DejaVu Sans"/>
              </a:rPr>
              <a:t>Planetary nebula and supernova</a:t>
            </a:r>
            <a:endParaRPr b="0" lang="en-US" sz="4800" spc="-1" strike="noStrike">
              <a:solidFill>
                <a:srgbClr val="000000"/>
              </a:solidFill>
              <a:latin typeface="Arial"/>
            </a:endParaRPr>
          </a:p>
        </p:txBody>
      </p:sp>
      <p:pic>
        <p:nvPicPr>
          <p:cNvPr id="148" name="Picture 136" descr=""/>
          <p:cNvPicPr/>
          <p:nvPr/>
        </p:nvPicPr>
        <p:blipFill>
          <a:blip r:embed="rId1"/>
          <a:stretch/>
        </p:blipFill>
        <p:spPr>
          <a:xfrm>
            <a:off x="2428920" y="2540160"/>
            <a:ext cx="4970160" cy="978840"/>
          </a:xfrm>
          <a:prstGeom prst="rect">
            <a:avLst/>
          </a:prstGeom>
          <a:ln w="0">
            <a:noFill/>
          </a:ln>
        </p:spPr>
      </p:pic>
      <p:sp>
        <p:nvSpPr>
          <p:cNvPr id="149" name="Rectangle 137"/>
          <p:cNvSpPr/>
          <p:nvPr/>
        </p:nvSpPr>
        <p:spPr>
          <a:xfrm>
            <a:off x="61920" y="2576520"/>
            <a:ext cx="2561760" cy="853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Our solar system 2% metals</a:t>
            </a:r>
            <a:endParaRPr b="0" lang="en-US" sz="2800" spc="-1" strike="noStrike">
              <a:solidFill>
                <a:srgbClr val="000000"/>
              </a:solidFill>
              <a:latin typeface="Arial"/>
            </a:endParaRPr>
          </a:p>
        </p:txBody>
      </p:sp>
      <p:sp>
        <p:nvSpPr>
          <p:cNvPr id="150" name="Rectangle 138"/>
          <p:cNvSpPr/>
          <p:nvPr/>
        </p:nvSpPr>
        <p:spPr>
          <a:xfrm>
            <a:off x="7310520" y="2612880"/>
            <a:ext cx="2669760" cy="853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Planetary nebula returns 3% metals</a:t>
            </a:r>
            <a:endParaRPr b="0" lang="en-US" sz="2800" spc="-1" strike="noStrike">
              <a:solidFill>
                <a:srgbClr val="000000"/>
              </a:solidFill>
              <a:latin typeface="Arial"/>
            </a:endParaRPr>
          </a:p>
        </p:txBody>
      </p:sp>
      <p:sp>
        <p:nvSpPr>
          <p:cNvPr id="151" name="Rectangle 139"/>
          <p:cNvSpPr/>
          <p:nvPr/>
        </p:nvSpPr>
        <p:spPr>
          <a:xfrm>
            <a:off x="3594240" y="3965400"/>
            <a:ext cx="2665800" cy="487800"/>
          </a:xfrm>
          <a:prstGeom prst="rect">
            <a:avLst/>
          </a:prstGeom>
          <a:noFill/>
          <a:ln w="0">
            <a:noFill/>
          </a:ln>
        </p:spPr>
        <p:style>
          <a:lnRef idx="0"/>
          <a:fillRef idx="0"/>
          <a:effectRef idx="0"/>
          <a:fontRef idx="minor"/>
        </p:style>
        <p:txBody>
          <a:bodyPr wrap="none"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00"/>
                </a:solidFill>
                <a:latin typeface="Times New Roman"/>
                <a:ea typeface="msmincho"/>
              </a:rPr>
              <a:t>Before our Sun?</a:t>
            </a:r>
            <a:endParaRPr b="0" lang="en-US" sz="3200" spc="-1" strike="noStrike">
              <a:solidFill>
                <a:srgbClr val="000000"/>
              </a:solidFill>
              <a:latin typeface="Arial"/>
            </a:endParaRPr>
          </a:p>
        </p:txBody>
      </p:sp>
      <p:pic>
        <p:nvPicPr>
          <p:cNvPr id="152" name="Picture 140" descr=""/>
          <p:cNvPicPr/>
          <p:nvPr/>
        </p:nvPicPr>
        <p:blipFill>
          <a:blip r:embed="rId2"/>
          <a:stretch/>
        </p:blipFill>
        <p:spPr>
          <a:xfrm>
            <a:off x="2428920" y="4521240"/>
            <a:ext cx="4970160" cy="979200"/>
          </a:xfrm>
          <a:prstGeom prst="rect">
            <a:avLst/>
          </a:prstGeom>
          <a:ln w="0">
            <a:noFill/>
          </a:ln>
        </p:spPr>
      </p:pic>
      <p:sp>
        <p:nvSpPr>
          <p:cNvPr id="153" name="Rectangle 141"/>
          <p:cNvSpPr/>
          <p:nvPr/>
        </p:nvSpPr>
        <p:spPr>
          <a:xfrm>
            <a:off x="61920" y="4665600"/>
            <a:ext cx="2561760" cy="853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Previous star:</a:t>
            </a:r>
            <a:endParaRPr b="0" lang="en-US" sz="28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1% metals</a:t>
            </a:r>
            <a:endParaRPr b="0" lang="en-US" sz="2800" spc="-1" strike="noStrike">
              <a:solidFill>
                <a:srgbClr val="000000"/>
              </a:solidFill>
              <a:latin typeface="Arial"/>
            </a:endParaRPr>
          </a:p>
        </p:txBody>
      </p:sp>
      <p:sp>
        <p:nvSpPr>
          <p:cNvPr id="154" name="Rectangle 142"/>
          <p:cNvSpPr/>
          <p:nvPr/>
        </p:nvSpPr>
        <p:spPr>
          <a:xfrm>
            <a:off x="7342200" y="4700520"/>
            <a:ext cx="2669760" cy="853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Planetary nebula returns 2% metals</a:t>
            </a:r>
            <a:endParaRPr b="0" lang="en-US" sz="2800" spc="-1" strike="noStrike">
              <a:solidFill>
                <a:srgbClr val="000000"/>
              </a:solidFill>
              <a:latin typeface="Arial"/>
            </a:endParaRPr>
          </a:p>
        </p:txBody>
      </p:sp>
      <p:sp>
        <p:nvSpPr>
          <p:cNvPr id="155" name="Rectangle 143"/>
          <p:cNvSpPr/>
          <p:nvPr/>
        </p:nvSpPr>
        <p:spPr>
          <a:xfrm>
            <a:off x="3560040" y="5657760"/>
            <a:ext cx="2734560" cy="487800"/>
          </a:xfrm>
          <a:prstGeom prst="rect">
            <a:avLst/>
          </a:prstGeom>
          <a:noFill/>
          <a:ln w="0">
            <a:noFill/>
          </a:ln>
        </p:spPr>
        <p:style>
          <a:lnRef idx="0"/>
          <a:fillRef idx="0"/>
          <a:effectRef idx="0"/>
          <a:fontRef idx="minor"/>
        </p:style>
        <p:txBody>
          <a:bodyPr wrap="none"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3200" spc="-1" strike="noStrike">
                <a:solidFill>
                  <a:srgbClr val="ffff00"/>
                </a:solidFill>
                <a:latin typeface="Times New Roman"/>
                <a:ea typeface="msmincho"/>
              </a:rPr>
              <a:t>And before that?</a:t>
            </a:r>
            <a:endParaRPr b="0" lang="en-US" sz="3200" spc="-1" strike="noStrike">
              <a:solidFill>
                <a:srgbClr val="000000"/>
              </a:solidFill>
              <a:latin typeface="Arial"/>
            </a:endParaRPr>
          </a:p>
        </p:txBody>
      </p:sp>
      <p:pic>
        <p:nvPicPr>
          <p:cNvPr id="156" name="Picture 144" descr=""/>
          <p:cNvPicPr/>
          <p:nvPr/>
        </p:nvPicPr>
        <p:blipFill>
          <a:blip r:embed="rId3"/>
          <a:stretch/>
        </p:blipFill>
        <p:spPr>
          <a:xfrm>
            <a:off x="2581200" y="6237360"/>
            <a:ext cx="4970160" cy="979200"/>
          </a:xfrm>
          <a:prstGeom prst="rect">
            <a:avLst/>
          </a:prstGeom>
          <a:ln w="0">
            <a:noFill/>
          </a:ln>
        </p:spPr>
      </p:pic>
      <p:sp>
        <p:nvSpPr>
          <p:cNvPr id="157" name="Rectangle 145"/>
          <p:cNvSpPr/>
          <p:nvPr/>
        </p:nvSpPr>
        <p:spPr>
          <a:xfrm>
            <a:off x="61920" y="6315120"/>
            <a:ext cx="2561760" cy="853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Previous star:</a:t>
            </a:r>
            <a:endParaRPr b="0" lang="en-US" sz="2800" spc="-1" strike="noStrike">
              <a:solidFill>
                <a:srgbClr val="000000"/>
              </a:solidFill>
              <a:latin typeface="Arial"/>
            </a:endParaRPr>
          </a:p>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0.5% metals</a:t>
            </a:r>
            <a:endParaRPr b="0" lang="en-US" sz="2800" spc="-1" strike="noStrike">
              <a:solidFill>
                <a:srgbClr val="000000"/>
              </a:solidFill>
              <a:latin typeface="Arial"/>
            </a:endParaRPr>
          </a:p>
        </p:txBody>
      </p:sp>
      <p:sp>
        <p:nvSpPr>
          <p:cNvPr id="158" name="Rectangle 146"/>
          <p:cNvSpPr/>
          <p:nvPr/>
        </p:nvSpPr>
        <p:spPr>
          <a:xfrm>
            <a:off x="7364520" y="6275520"/>
            <a:ext cx="2647440" cy="8539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r>
              <a:rPr b="0" lang="en-US" sz="2800" spc="-1" strike="noStrike">
                <a:solidFill>
                  <a:srgbClr val="ffffff"/>
                </a:solidFill>
                <a:latin typeface="Times New Roman"/>
                <a:ea typeface="msmincho"/>
              </a:rPr>
              <a:t>Planetary nebula returns 1% metals</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740520" y="97560"/>
            <a:ext cx="8607240" cy="749880"/>
          </a:xfrm>
          <a:prstGeom prst="rect">
            <a:avLst/>
          </a:prstGeom>
          <a:noFill/>
          <a:ln w="0">
            <a:noFill/>
          </a:ln>
        </p:spPr>
        <p:txBody>
          <a:bodyPr lIns="0" rIns="0" tIns="0" bIns="0" anchor="ctr">
            <a:noAutofit/>
          </a:bodyPr>
          <a:p>
            <a:pPr indent="0" algn="ctr" defTabSz="914400">
              <a:lnSpc>
                <a:spcPct val="90000"/>
              </a:lnSpc>
              <a:buNone/>
              <a:tabLst>
                <a:tab algn="l" pos="0"/>
              </a:tabLst>
            </a:pPr>
            <a:r>
              <a:rPr b="0" lang="en-US" sz="4400" spc="-1" strike="noStrike">
                <a:solidFill>
                  <a:srgbClr val="000000"/>
                </a:solidFill>
                <a:latin typeface="Times New Roman"/>
                <a:ea typeface="DejaVu Sans"/>
              </a:rPr>
              <a:t>Stellar Populations</a:t>
            </a:r>
            <a:endParaRPr b="0" lang="en-US" sz="4400" spc="-1" strike="noStrike">
              <a:solidFill>
                <a:schemeClr val="dk1"/>
              </a:solidFill>
              <a:latin typeface="Arial"/>
            </a:endParaRPr>
          </a:p>
        </p:txBody>
      </p:sp>
      <p:sp>
        <p:nvSpPr>
          <p:cNvPr id="160" name="PlaceHolder 2"/>
          <p:cNvSpPr>
            <a:spLocks noGrp="1"/>
          </p:cNvSpPr>
          <p:nvPr>
            <p:ph type="subTitle"/>
          </p:nvPr>
        </p:nvSpPr>
        <p:spPr>
          <a:xfrm>
            <a:off x="725400" y="1012320"/>
            <a:ext cx="8607240" cy="5641200"/>
          </a:xfrm>
          <a:prstGeom prst="rect">
            <a:avLst/>
          </a:prstGeom>
          <a:noFill/>
          <a:ln w="0">
            <a:noFill/>
          </a:ln>
        </p:spPr>
        <p:txBody>
          <a:bodyPr lIns="0" rIns="0" tIns="0" bIns="0" anchor="ctr">
            <a:noAutofit/>
          </a:bodyPr>
          <a:p>
            <a:pPr marL="216000" indent="-216000" algn="ctr" defTabSz="914400">
              <a:lnSpc>
                <a:spcPct val="90000"/>
              </a:lnSpc>
              <a:spcBef>
                <a:spcPts val="1001"/>
              </a:spcBef>
              <a:buNone/>
              <a:tabLst>
                <a:tab algn="l" pos="0"/>
              </a:tabLst>
            </a:pPr>
            <a:r>
              <a:rPr b="0" lang="en-US" sz="3200" spc="-1" strike="noStrike">
                <a:solidFill>
                  <a:srgbClr val="000000"/>
                </a:solidFill>
                <a:latin typeface="Times New Roman"/>
                <a:ea typeface="DejaVu Sans"/>
              </a:rPr>
              <a:t>Right now, our Sun has about 2% 'metals'. When it dies, the nebula will have 3-4% 'metals'.</a:t>
            </a:r>
            <a:endParaRPr b="0" lang="en-US" sz="3200" spc="-1" strike="noStrike">
              <a:solidFill>
                <a:srgbClr val="000000"/>
              </a:solidFill>
              <a:latin typeface="Arial"/>
            </a:endParaRPr>
          </a:p>
          <a:p>
            <a:pPr marL="216000" indent="-216000" algn="ctr" defTabSz="914400">
              <a:lnSpc>
                <a:spcPct val="90000"/>
              </a:lnSpc>
              <a:spcBef>
                <a:spcPts val="1001"/>
              </a:spcBef>
              <a:buNone/>
              <a:tabLst>
                <a:tab algn="l" pos="0"/>
              </a:tabLst>
            </a:pPr>
            <a:endParaRPr b="0" lang="en-US" sz="3200" spc="-1" strike="noStrike">
              <a:solidFill>
                <a:srgbClr val="000000"/>
              </a:solidFill>
              <a:latin typeface="Arial"/>
            </a:endParaRPr>
          </a:p>
          <a:p>
            <a:pPr marL="216000" indent="-216000" algn="ctr" defTabSz="914400">
              <a:lnSpc>
                <a:spcPct val="90000"/>
              </a:lnSpc>
              <a:spcBef>
                <a:spcPts val="1001"/>
              </a:spcBef>
              <a:buNone/>
              <a:tabLst>
                <a:tab algn="l" pos="0"/>
              </a:tabLst>
            </a:pPr>
            <a:r>
              <a:rPr b="0" lang="en-US" sz="3200" spc="-1" strike="noStrike">
                <a:solidFill>
                  <a:srgbClr val="000000"/>
                </a:solidFill>
                <a:latin typeface="Times New Roman"/>
                <a:ea typeface="DejaVu Sans"/>
              </a:rPr>
              <a:t>The star before our Sun was created with ~1% 'metals'. What if we keep going backwards?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690120" y="109440"/>
            <a:ext cx="8607240" cy="909720"/>
          </a:xfrm>
          <a:prstGeom prst="rect">
            <a:avLst/>
          </a:prstGeom>
          <a:noFill/>
          <a:ln w="0">
            <a:noFill/>
          </a:ln>
        </p:spPr>
        <p:txBody>
          <a:bodyPr lIns="0" rIns="0" tIns="0" bIns="0" anchor="ctr">
            <a:noAutofit/>
          </a:bodyPr>
          <a:p>
            <a:pPr indent="0" algn="ctr" defTabSz="914400">
              <a:lnSpc>
                <a:spcPct val="90000"/>
              </a:lnSpc>
              <a:buNone/>
              <a:tabLst>
                <a:tab algn="l" pos="0"/>
              </a:tabLst>
            </a:pPr>
            <a:r>
              <a:rPr b="0" lang="en-US" sz="4400" spc="-1" strike="noStrike">
                <a:solidFill>
                  <a:srgbClr val="000000"/>
                </a:solidFill>
                <a:latin typeface="Times New Roman"/>
                <a:ea typeface="DejaVu Sans"/>
              </a:rPr>
              <a:t>Stellar Populations</a:t>
            </a:r>
            <a:endParaRPr b="0" lang="en-US" sz="4400" spc="-1" strike="noStrike">
              <a:solidFill>
                <a:schemeClr val="dk1"/>
              </a:solidFill>
              <a:latin typeface="Arial"/>
            </a:endParaRPr>
          </a:p>
        </p:txBody>
      </p:sp>
      <p:sp>
        <p:nvSpPr>
          <p:cNvPr id="162" name="PlaceHolder 2"/>
          <p:cNvSpPr>
            <a:spLocks noGrp="1"/>
          </p:cNvSpPr>
          <p:nvPr>
            <p:ph type="subTitle"/>
          </p:nvPr>
        </p:nvSpPr>
        <p:spPr>
          <a:xfrm>
            <a:off x="723960" y="993960"/>
            <a:ext cx="8607240" cy="5641200"/>
          </a:xfrm>
          <a:prstGeom prst="rect">
            <a:avLst/>
          </a:prstGeom>
          <a:noFill/>
          <a:ln w="0">
            <a:noFill/>
          </a:ln>
        </p:spPr>
        <p:txBody>
          <a:bodyPr lIns="0" rIns="0" tIns="0" bIns="0" anchor="ctr">
            <a:noAutofit/>
          </a:bodyPr>
          <a:p>
            <a:pPr marL="216000" indent="-216000" algn="ctr" defTabSz="914400">
              <a:lnSpc>
                <a:spcPct val="90000"/>
              </a:lnSpc>
              <a:spcBef>
                <a:spcPts val="1001"/>
              </a:spcBef>
              <a:buNone/>
              <a:tabLst>
                <a:tab algn="l" pos="0"/>
              </a:tabLst>
            </a:pPr>
            <a:r>
              <a:rPr b="0" lang="en-US" sz="3200" spc="-1" strike="noStrike">
                <a:solidFill>
                  <a:srgbClr val="000000"/>
                </a:solidFill>
                <a:latin typeface="Times New Roman"/>
                <a:ea typeface="DejaVu Sans"/>
              </a:rPr>
              <a:t>As stars recycle heavier material back into space, newly formed stars incorporate this material.</a:t>
            </a:r>
            <a:endParaRPr b="0" lang="en-US" sz="3200" spc="-1" strike="noStrike">
              <a:solidFill>
                <a:srgbClr val="000000"/>
              </a:solidFill>
              <a:latin typeface="Arial"/>
            </a:endParaRPr>
          </a:p>
          <a:p>
            <a:pPr marL="216000" indent="-216000" algn="ctr" defTabSz="914400">
              <a:lnSpc>
                <a:spcPct val="90000"/>
              </a:lnSpc>
              <a:spcBef>
                <a:spcPts val="1001"/>
              </a:spcBef>
              <a:buNone/>
              <a:tabLst>
                <a:tab algn="l" pos="0"/>
              </a:tabLst>
            </a:pPr>
            <a:r>
              <a:rPr b="0" lang="en-US" sz="3200" spc="-1" strike="noStrike">
                <a:solidFill>
                  <a:srgbClr val="000000"/>
                </a:solidFill>
                <a:latin typeface="Times New Roman"/>
                <a:ea typeface="DejaVu Sans"/>
              </a:rPr>
              <a:t>Thus newer stars have more “metals” then old stars. This gives us populations:</a:t>
            </a:r>
            <a:endParaRPr b="0" lang="en-US" sz="3200" spc="-1" strike="noStrike">
              <a:solidFill>
                <a:srgbClr val="000000"/>
              </a:solidFill>
              <a:latin typeface="Arial"/>
            </a:endParaRPr>
          </a:p>
          <a:p>
            <a:pPr marL="216000" indent="-216000" defTabSz="914400">
              <a:lnSpc>
                <a:spcPct val="90000"/>
              </a:lnSpc>
              <a:spcBef>
                <a:spcPts val="1001"/>
              </a:spcBef>
              <a:buNone/>
              <a:tabLst>
                <a:tab algn="l" pos="0"/>
              </a:tabLst>
            </a:pPr>
            <a:r>
              <a:rPr b="0" lang="en-US" sz="3200" spc="-1" strike="noStrike">
                <a:solidFill>
                  <a:srgbClr val="006600"/>
                </a:solidFill>
                <a:latin typeface="Times New Roman"/>
                <a:ea typeface="DejaVu Sans"/>
              </a:rPr>
              <a:t>I: Stars like our Sun- they have the most metals (2%)</a:t>
            </a:r>
            <a:endParaRPr b="0" lang="en-US" sz="3200" spc="-1" strike="noStrike">
              <a:solidFill>
                <a:srgbClr val="000000"/>
              </a:solidFill>
              <a:latin typeface="Arial"/>
            </a:endParaRPr>
          </a:p>
          <a:p>
            <a:pPr marL="216000" indent="-216000" defTabSz="914400">
              <a:lnSpc>
                <a:spcPct val="90000"/>
              </a:lnSpc>
              <a:spcBef>
                <a:spcPts val="1001"/>
              </a:spcBef>
              <a:buNone/>
              <a:tabLst>
                <a:tab algn="l" pos="0"/>
              </a:tabLst>
            </a:pPr>
            <a:r>
              <a:rPr b="0" lang="en-US" sz="3200" spc="-1" strike="noStrike">
                <a:solidFill>
                  <a:srgbClr val="0000cc"/>
                </a:solidFill>
                <a:latin typeface="Times New Roman"/>
                <a:ea typeface="DejaVu Sans"/>
              </a:rPr>
              <a:t>II: Metal-poor stars- formed in the galaxy before our Sun: have some, but little metals (&lt;0.1%)</a:t>
            </a:r>
            <a:endParaRPr b="0" lang="en-US" sz="3200" spc="-1" strike="noStrike">
              <a:solidFill>
                <a:srgbClr val="000000"/>
              </a:solidFill>
              <a:latin typeface="Arial"/>
            </a:endParaRPr>
          </a:p>
          <a:p>
            <a:pPr marL="216000" indent="-216000" defTabSz="914400">
              <a:lnSpc>
                <a:spcPct val="90000"/>
              </a:lnSpc>
              <a:spcBef>
                <a:spcPts val="1001"/>
              </a:spcBef>
              <a:buNone/>
              <a:tabLst>
                <a:tab algn="l" pos="0"/>
              </a:tabLst>
            </a:pPr>
            <a:r>
              <a:rPr b="0" lang="en-US" sz="3200" spc="-1" strike="noStrike">
                <a:solidFill>
                  <a:srgbClr val="c5000b"/>
                </a:solidFill>
                <a:latin typeface="Times New Roman"/>
                <a:ea typeface="DejaVu Sans"/>
              </a:rPr>
              <a:t>III: No metals at all: made only of H and He. The first stars.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2299</TotalTime>
  <Application>LibreOffice/24.2.6.2$Linux_X86_64 LibreOffice_project/420$Build-2</Application>
  <AppVersion>15.0000</AppVersion>
  <Words>1925</Words>
  <Paragraphs>209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2007-03-14T08:46:02Z</dcterms:created>
  <dc:creator>Reed, Michael D</dc:creator>
  <dc:description/>
  <dc:language>en-US</dc:language>
  <cp:lastModifiedBy/>
  <cp:lastPrinted>2007-03-14T08:46:02Z</cp:lastPrinted>
  <dcterms:modified xsi:type="dcterms:W3CDTF">2024-10-25T12:09:54Z</dcterms:modified>
  <cp:revision>95</cp:revision>
  <dc:subject/>
  <dc:title>“Who will I blame my mistakes on?” Dr. Forrester (at the death of his assistant) Mystery Science Theatre 3000  Bring a calculator to class.  HW3 due on Thursday. Questions? Handed back 1 week from today. Test 2 Nov. 7. Sample test/study guide up on Friday. On Thursday- ½ day for group work. Sit in group seats. Due 1 week from today, at the beginning of class.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0</vt:r8>
  </property>
  <property fmtid="{D5CDD505-2E9C-101B-9397-08002B2CF9AE}" pid="3" name="HyperlinksChanged">
    <vt:bool>0</vt:bool>
  </property>
  <property fmtid="{D5CDD505-2E9C-101B-9397-08002B2CF9AE}" pid="4" name="Info 1">
    <vt:lpwstr/>
  </property>
  <property fmtid="{D5CDD505-2E9C-101B-9397-08002B2CF9AE}" pid="5" name="Info 2">
    <vt:lpwstr/>
  </property>
  <property fmtid="{D5CDD505-2E9C-101B-9397-08002B2CF9AE}" pid="6" name="Info 3">
    <vt:lpwstr/>
  </property>
  <property fmtid="{D5CDD505-2E9C-101B-9397-08002B2CF9AE}" pid="7" name="Info 4">
    <vt:lpwstr/>
  </property>
  <property fmtid="{D5CDD505-2E9C-101B-9397-08002B2CF9AE}" pid="8" name="LinksUpToDate">
    <vt:bool>0</vt:bool>
  </property>
  <property fmtid="{D5CDD505-2E9C-101B-9397-08002B2CF9AE}" pid="9" name="MMClips">
    <vt:r8>0</vt:r8>
  </property>
  <property fmtid="{D5CDD505-2E9C-101B-9397-08002B2CF9AE}" pid="10" name="Notes">
    <vt:i4>40</vt:i4>
  </property>
  <property fmtid="{D5CDD505-2E9C-101B-9397-08002B2CF9AE}" pid="11" name="PresentationFormat">
    <vt:lpwstr>Custom</vt:lpwstr>
  </property>
  <property fmtid="{D5CDD505-2E9C-101B-9397-08002B2CF9AE}" pid="12" name="ScaleCrop">
    <vt:bool>0</vt:bool>
  </property>
  <property fmtid="{D5CDD505-2E9C-101B-9397-08002B2CF9AE}" pid="13" name="ShareDoc">
    <vt:bool>0</vt:bool>
  </property>
  <property fmtid="{D5CDD505-2E9C-101B-9397-08002B2CF9AE}" pid="14" name="Slides">
    <vt:i4>66</vt:i4>
  </property>
</Properties>
</file>